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3" r:id="rId5"/>
    <p:sldMasterId id="2147483703" r:id="rId6"/>
    <p:sldMasterId id="2147483724" r:id="rId7"/>
  </p:sldMasterIdLst>
  <p:notesMasterIdLst>
    <p:notesMasterId r:id="rId36"/>
  </p:notesMasterIdLst>
  <p:handoutMasterIdLst>
    <p:handoutMasterId r:id="rId37"/>
  </p:handoutMasterIdLst>
  <p:sldIdLst>
    <p:sldId id="256" r:id="rId8"/>
    <p:sldId id="279" r:id="rId9"/>
    <p:sldId id="370" r:id="rId10"/>
    <p:sldId id="416" r:id="rId11"/>
    <p:sldId id="436" r:id="rId12"/>
    <p:sldId id="437" r:id="rId13"/>
    <p:sldId id="420" r:id="rId14"/>
    <p:sldId id="423" r:id="rId15"/>
    <p:sldId id="427" r:id="rId16"/>
    <p:sldId id="431" r:id="rId17"/>
    <p:sldId id="435" r:id="rId18"/>
    <p:sldId id="349" r:id="rId19"/>
    <p:sldId id="274" r:id="rId20"/>
    <p:sldId id="275" r:id="rId21"/>
    <p:sldId id="289" r:id="rId22"/>
    <p:sldId id="293" r:id="rId23"/>
    <p:sldId id="363" r:id="rId24"/>
    <p:sldId id="311" r:id="rId25"/>
    <p:sldId id="322" r:id="rId26"/>
    <p:sldId id="351" r:id="rId27"/>
    <p:sldId id="352" r:id="rId28"/>
    <p:sldId id="438" r:id="rId29"/>
    <p:sldId id="353" r:id="rId30"/>
    <p:sldId id="354" r:id="rId31"/>
    <p:sldId id="361" r:id="rId32"/>
    <p:sldId id="365" r:id="rId33"/>
    <p:sldId id="355" r:id="rId34"/>
    <p:sldId id="356" r:id="rId35"/>
  </p:sldIdLst>
  <p:sldSz cx="12190413" cy="6858000"/>
  <p:notesSz cx="6811963" cy="99425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19">
          <p15:clr>
            <a:srgbClr val="A4A3A4"/>
          </p15:clr>
        </p15:guide>
        <p15:guide id="2" pos="5714">
          <p15:clr>
            <a:srgbClr val="A4A3A4"/>
          </p15:clr>
        </p15:guide>
      </p15:sldGuideLst>
    </p:ext>
    <p:ext uri="{2D200454-40CA-4A62-9FC3-DE9A4176ACB9}">
      <p15:notesGuideLst xmlns:p15="http://schemas.microsoft.com/office/powerpoint/2012/main">
        <p15:guide id="1" orient="horz" pos="313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0C6D"/>
    <a:srgbClr val="FFCC00"/>
    <a:srgbClr val="F888B8"/>
    <a:srgbClr val="F775AD"/>
    <a:srgbClr val="F43084"/>
    <a:srgbClr val="F660A0"/>
    <a:srgbClr val="F54993"/>
    <a:srgbClr val="1B75BC"/>
    <a:srgbClr val="7BBE56"/>
    <a:srgbClr val="CC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8F52479-FA8C-692D-5025-4CEED8293E10}" v="37" dt="2025-03-26T22:15:49.722"/>
    <p1510:client id="{D8E58ED4-A0F7-48A7-8DA3-9BA789D674BC}" v="13" dt="2025-03-27T03:58:33.86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3572" autoAdjust="0"/>
  </p:normalViewPr>
  <p:slideViewPr>
    <p:cSldViewPr>
      <p:cViewPr varScale="1">
        <p:scale>
          <a:sx n="70" d="100"/>
          <a:sy n="70" d="100"/>
        </p:scale>
        <p:origin x="2118" y="66"/>
      </p:cViewPr>
      <p:guideLst>
        <p:guide orient="horz" pos="4319"/>
        <p:guide pos="5714"/>
      </p:guideLst>
    </p:cSldViewPr>
  </p:slideViewPr>
  <p:notesTextViewPr>
    <p:cViewPr>
      <p:scale>
        <a:sx n="1" d="1"/>
        <a:sy n="1" d="1"/>
      </p:scale>
      <p:origin x="0" y="0"/>
    </p:cViewPr>
  </p:notesTextViewPr>
  <p:notesViewPr>
    <p:cSldViewPr>
      <p:cViewPr varScale="1">
        <p:scale>
          <a:sx n="85" d="100"/>
          <a:sy n="85" d="100"/>
        </p:scale>
        <p:origin x="-3882" y="-84"/>
      </p:cViewPr>
      <p:guideLst>
        <p:guide orient="horz" pos="3131"/>
        <p:guide pos="2145"/>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viewProps" Target="viewProps.xml"/><Relationship Id="rId21" Type="http://schemas.openxmlformats.org/officeDocument/2006/relationships/slide" Target="slides/slide14.xml"/><Relationship Id="rId34" Type="http://schemas.openxmlformats.org/officeDocument/2006/relationships/slide" Target="slides/slide27.xml"/><Relationship Id="rId42" Type="http://schemas.microsoft.com/office/2016/11/relationships/changesInfo" Target="changesInfos/changesInfo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microsoft.com/office/2015/10/relationships/revisionInfo" Target="revisionInfo.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chelle Pelser" userId="6a977191-35cb-430a-b678-141e7fb84214" providerId="ADAL" clId="{627EFA62-3857-4936-A0C2-1846184D2458}"/>
    <pc:docChg chg="undo custSel addSld delSld modSld sldOrd delMainMaster">
      <pc:chgData name="Michelle Pelser" userId="6a977191-35cb-430a-b678-141e7fb84214" providerId="ADAL" clId="{627EFA62-3857-4936-A0C2-1846184D2458}" dt="2022-08-08T05:57:37.360" v="565" actId="478"/>
      <pc:docMkLst>
        <pc:docMk/>
      </pc:docMkLst>
      <pc:sldChg chg="del ord">
        <pc:chgData name="Michelle Pelser" userId="6a977191-35cb-430a-b678-141e7fb84214" providerId="ADAL" clId="{627EFA62-3857-4936-A0C2-1846184D2458}" dt="2022-07-25T07:17:18.045" v="11" actId="47"/>
        <pc:sldMkLst>
          <pc:docMk/>
          <pc:sldMk cId="3375968840" sldId="273"/>
        </pc:sldMkLst>
      </pc:sldChg>
      <pc:sldChg chg="addSp delSp modSp mod">
        <pc:chgData name="Michelle Pelser" userId="6a977191-35cb-430a-b678-141e7fb84214" providerId="ADAL" clId="{627EFA62-3857-4936-A0C2-1846184D2458}" dt="2022-08-08T05:57:37.360" v="565" actId="478"/>
        <pc:sldMkLst>
          <pc:docMk/>
          <pc:sldMk cId="794224723" sldId="274"/>
        </pc:sldMkLst>
      </pc:sldChg>
      <pc:sldChg chg="addSp modSp mod">
        <pc:chgData name="Michelle Pelser" userId="6a977191-35cb-430a-b678-141e7fb84214" providerId="ADAL" clId="{627EFA62-3857-4936-A0C2-1846184D2458}" dt="2022-07-26T23:14:02.381" v="73" actId="20577"/>
        <pc:sldMkLst>
          <pc:docMk/>
          <pc:sldMk cId="3144528850" sldId="275"/>
        </pc:sldMkLst>
      </pc:sldChg>
      <pc:sldChg chg="modSp modNotesTx">
        <pc:chgData name="Michelle Pelser" userId="6a977191-35cb-430a-b678-141e7fb84214" providerId="ADAL" clId="{627EFA62-3857-4936-A0C2-1846184D2458}" dt="2022-07-25T02:42:15.795" v="2"/>
        <pc:sldMkLst>
          <pc:docMk/>
          <pc:sldMk cId="1550535506" sldId="279"/>
        </pc:sldMkLst>
      </pc:sldChg>
      <pc:sldChg chg="del">
        <pc:chgData name="Michelle Pelser" userId="6a977191-35cb-430a-b678-141e7fb84214" providerId="ADAL" clId="{627EFA62-3857-4936-A0C2-1846184D2458}" dt="2022-07-26T23:39:26.425" v="306" actId="47"/>
        <pc:sldMkLst>
          <pc:docMk/>
          <pc:sldMk cId="2559172252" sldId="288"/>
        </pc:sldMkLst>
      </pc:sldChg>
      <pc:sldChg chg="modSp mod">
        <pc:chgData name="Michelle Pelser" userId="6a977191-35cb-430a-b678-141e7fb84214" providerId="ADAL" clId="{627EFA62-3857-4936-A0C2-1846184D2458}" dt="2022-07-26T23:50:17.616" v="382" actId="6549"/>
        <pc:sldMkLst>
          <pc:docMk/>
          <pc:sldMk cId="3234234733" sldId="289"/>
        </pc:sldMkLst>
      </pc:sldChg>
      <pc:sldChg chg="modSp del mod">
        <pc:chgData name="Michelle Pelser" userId="6a977191-35cb-430a-b678-141e7fb84214" providerId="ADAL" clId="{627EFA62-3857-4936-A0C2-1846184D2458}" dt="2022-07-26T23:16:01.725" v="81" actId="47"/>
        <pc:sldMkLst>
          <pc:docMk/>
          <pc:sldMk cId="527339402" sldId="294"/>
        </pc:sldMkLst>
      </pc:sldChg>
      <pc:sldChg chg="addSp delSp modSp add mod delAnim modNotesTx">
        <pc:chgData name="Michelle Pelser" userId="6a977191-35cb-430a-b678-141e7fb84214" providerId="ADAL" clId="{627EFA62-3857-4936-A0C2-1846184D2458}" dt="2022-07-26T23:16:28.091" v="84" actId="20577"/>
        <pc:sldMkLst>
          <pc:docMk/>
          <pc:sldMk cId="2331144845" sldId="311"/>
        </pc:sldMkLst>
      </pc:sldChg>
      <pc:sldChg chg="del">
        <pc:chgData name="Michelle Pelser" userId="6a977191-35cb-430a-b678-141e7fb84214" providerId="ADAL" clId="{627EFA62-3857-4936-A0C2-1846184D2458}" dt="2022-07-25T07:18:39.824" v="15" actId="47"/>
        <pc:sldMkLst>
          <pc:docMk/>
          <pc:sldMk cId="763198331" sldId="347"/>
        </pc:sldMkLst>
      </pc:sldChg>
      <pc:sldChg chg="del">
        <pc:chgData name="Michelle Pelser" userId="6a977191-35cb-430a-b678-141e7fb84214" providerId="ADAL" clId="{627EFA62-3857-4936-A0C2-1846184D2458}" dt="2022-07-25T07:18:41.216" v="16" actId="47"/>
        <pc:sldMkLst>
          <pc:docMk/>
          <pc:sldMk cId="500009423" sldId="348"/>
        </pc:sldMkLst>
      </pc:sldChg>
      <pc:sldChg chg="del">
        <pc:chgData name="Michelle Pelser" userId="6a977191-35cb-430a-b678-141e7fb84214" providerId="ADAL" clId="{627EFA62-3857-4936-A0C2-1846184D2458}" dt="2022-07-26T23:27:56.031" v="160" actId="47"/>
        <pc:sldMkLst>
          <pc:docMk/>
          <pc:sldMk cId="1360418452" sldId="350"/>
        </pc:sldMkLst>
      </pc:sldChg>
      <pc:sldChg chg="modSp mod ord modAnim modNotesTx">
        <pc:chgData name="Michelle Pelser" userId="6a977191-35cb-430a-b678-141e7fb84214" providerId="ADAL" clId="{627EFA62-3857-4936-A0C2-1846184D2458}" dt="2022-07-31T22:24:09.687" v="553"/>
        <pc:sldMkLst>
          <pc:docMk/>
          <pc:sldMk cId="406512507" sldId="351"/>
        </pc:sldMkLst>
      </pc:sldChg>
      <pc:sldChg chg="modSp mod modNotesTx">
        <pc:chgData name="Michelle Pelser" userId="6a977191-35cb-430a-b678-141e7fb84214" providerId="ADAL" clId="{627EFA62-3857-4936-A0C2-1846184D2458}" dt="2022-07-26T23:59:08.377" v="506"/>
        <pc:sldMkLst>
          <pc:docMk/>
          <pc:sldMk cId="2883892770" sldId="352"/>
        </pc:sldMkLst>
      </pc:sldChg>
      <pc:sldChg chg="modSp mod modNotesTx">
        <pc:chgData name="Michelle Pelser" userId="6a977191-35cb-430a-b678-141e7fb84214" providerId="ADAL" clId="{627EFA62-3857-4936-A0C2-1846184D2458}" dt="2022-07-26T23:59:41.896" v="509" actId="20577"/>
        <pc:sldMkLst>
          <pc:docMk/>
          <pc:sldMk cId="1425614145" sldId="353"/>
        </pc:sldMkLst>
      </pc:sldChg>
      <pc:sldChg chg="modSp mod">
        <pc:chgData name="Michelle Pelser" userId="6a977191-35cb-430a-b678-141e7fb84214" providerId="ADAL" clId="{627EFA62-3857-4936-A0C2-1846184D2458}" dt="2022-07-27T00:02:36.067" v="536" actId="14100"/>
        <pc:sldMkLst>
          <pc:docMk/>
          <pc:sldMk cId="4155944380" sldId="354"/>
        </pc:sldMkLst>
      </pc:sldChg>
      <pc:sldChg chg="delSp mod delAnim">
        <pc:chgData name="Michelle Pelser" userId="6a977191-35cb-430a-b678-141e7fb84214" providerId="ADAL" clId="{627EFA62-3857-4936-A0C2-1846184D2458}" dt="2022-07-26T23:29:55.841" v="221" actId="478"/>
        <pc:sldMkLst>
          <pc:docMk/>
          <pc:sldMk cId="1223649621" sldId="356"/>
        </pc:sldMkLst>
      </pc:sldChg>
      <pc:sldChg chg="del">
        <pc:chgData name="Michelle Pelser" userId="6a977191-35cb-430a-b678-141e7fb84214" providerId="ADAL" clId="{627EFA62-3857-4936-A0C2-1846184D2458}" dt="2022-07-25T07:19:29.826" v="17" actId="47"/>
        <pc:sldMkLst>
          <pc:docMk/>
          <pc:sldMk cId="967442223" sldId="360"/>
        </pc:sldMkLst>
      </pc:sldChg>
      <pc:sldChg chg="addSp delSp modSp mod modNotesTx">
        <pc:chgData name="Michelle Pelser" userId="6a977191-35cb-430a-b678-141e7fb84214" providerId="ADAL" clId="{627EFA62-3857-4936-A0C2-1846184D2458}" dt="2022-07-27T00:04:25.181" v="546" actId="14100"/>
        <pc:sldMkLst>
          <pc:docMk/>
          <pc:sldMk cId="1185474885" sldId="361"/>
        </pc:sldMkLst>
      </pc:sldChg>
      <pc:sldChg chg="modNotesTx">
        <pc:chgData name="Michelle Pelser" userId="6a977191-35cb-430a-b678-141e7fb84214" providerId="ADAL" clId="{627EFA62-3857-4936-A0C2-1846184D2458}" dt="2022-07-26T23:51:21.952" v="480" actId="20577"/>
        <pc:sldMkLst>
          <pc:docMk/>
          <pc:sldMk cId="3171209436" sldId="363"/>
        </pc:sldMkLst>
      </pc:sldChg>
      <pc:sldChg chg="modSp mod modNotesTx">
        <pc:chgData name="Michelle Pelser" userId="6a977191-35cb-430a-b678-141e7fb84214" providerId="ADAL" clId="{627EFA62-3857-4936-A0C2-1846184D2458}" dt="2022-07-27T00:01:25.588" v="524" actId="1076"/>
        <pc:sldMkLst>
          <pc:docMk/>
          <pc:sldMk cId="1673283720" sldId="365"/>
        </pc:sldMkLst>
      </pc:sldChg>
      <pc:sldChg chg="del">
        <pc:chgData name="Michelle Pelser" userId="6a977191-35cb-430a-b678-141e7fb84214" providerId="ADAL" clId="{627EFA62-3857-4936-A0C2-1846184D2458}" dt="2022-07-25T07:21:14.766" v="20" actId="47"/>
        <pc:sldMkLst>
          <pc:docMk/>
          <pc:sldMk cId="414907904" sldId="366"/>
        </pc:sldMkLst>
      </pc:sldChg>
      <pc:sldChg chg="del">
        <pc:chgData name="Michelle Pelser" userId="6a977191-35cb-430a-b678-141e7fb84214" providerId="ADAL" clId="{627EFA62-3857-4936-A0C2-1846184D2458}" dt="2022-07-25T07:21:30.415" v="22" actId="47"/>
        <pc:sldMkLst>
          <pc:docMk/>
          <pc:sldMk cId="2903107431" sldId="367"/>
        </pc:sldMkLst>
      </pc:sldChg>
      <pc:sldChg chg="del">
        <pc:chgData name="Michelle Pelser" userId="6a977191-35cb-430a-b678-141e7fb84214" providerId="ADAL" clId="{627EFA62-3857-4936-A0C2-1846184D2458}" dt="2022-07-25T07:21:54.342" v="24" actId="47"/>
        <pc:sldMkLst>
          <pc:docMk/>
          <pc:sldMk cId="613127341" sldId="368"/>
        </pc:sldMkLst>
      </pc:sldChg>
      <pc:sldChg chg="del">
        <pc:chgData name="Michelle Pelser" userId="6a977191-35cb-430a-b678-141e7fb84214" providerId="ADAL" clId="{627EFA62-3857-4936-A0C2-1846184D2458}" dt="2022-07-25T07:22:03.573" v="26" actId="47"/>
        <pc:sldMkLst>
          <pc:docMk/>
          <pc:sldMk cId="1380951581" sldId="369"/>
        </pc:sldMkLst>
      </pc:sldChg>
      <pc:sldChg chg="addSp delSp modSp add mod delAnim modAnim">
        <pc:chgData name="Michelle Pelser" userId="6a977191-35cb-430a-b678-141e7fb84214" providerId="ADAL" clId="{627EFA62-3857-4936-A0C2-1846184D2458}" dt="2022-07-26T23:41:11.882" v="322" actId="20577"/>
        <pc:sldMkLst>
          <pc:docMk/>
          <pc:sldMk cId="2133436372" sldId="370"/>
        </pc:sldMkLst>
      </pc:sldChg>
      <pc:sldChg chg="modSp add mod">
        <pc:chgData name="Michelle Pelser" userId="6a977191-35cb-430a-b678-141e7fb84214" providerId="ADAL" clId="{627EFA62-3857-4936-A0C2-1846184D2458}" dt="2022-07-26T23:34:47.506" v="263" actId="1076"/>
        <pc:sldMkLst>
          <pc:docMk/>
          <pc:sldMk cId="2178817163" sldId="416"/>
        </pc:sldMkLst>
      </pc:sldChg>
      <pc:sldChg chg="addSp delSp modSp add mod delAnim modAnim modNotesTx">
        <pc:chgData name="Michelle Pelser" userId="6a977191-35cb-430a-b678-141e7fb84214" providerId="ADAL" clId="{627EFA62-3857-4936-A0C2-1846184D2458}" dt="2022-07-31T22:23:16.974" v="547"/>
        <pc:sldMkLst>
          <pc:docMk/>
          <pc:sldMk cId="2232515623" sldId="418"/>
        </pc:sldMkLst>
      </pc:sldChg>
      <pc:sldChg chg="addSp delSp modSp add mod modAnim">
        <pc:chgData name="Michelle Pelser" userId="6a977191-35cb-430a-b678-141e7fb84214" providerId="ADAL" clId="{627EFA62-3857-4936-A0C2-1846184D2458}" dt="2022-07-31T22:23:45.457" v="551"/>
        <pc:sldMkLst>
          <pc:docMk/>
          <pc:sldMk cId="1223049915" sldId="419"/>
        </pc:sldMkLst>
      </pc:sldChg>
      <pc:sldChg chg="addSp delSp modSp add mod">
        <pc:chgData name="Michelle Pelser" userId="6a977191-35cb-430a-b678-141e7fb84214" providerId="ADAL" clId="{627EFA62-3857-4936-A0C2-1846184D2458}" dt="2022-07-26T23:43:33.242" v="337"/>
        <pc:sldMkLst>
          <pc:docMk/>
          <pc:sldMk cId="3107612313" sldId="420"/>
        </pc:sldMkLst>
      </pc:sldChg>
      <pc:sldChg chg="addSp delSp modSp add mod">
        <pc:chgData name="Michelle Pelser" userId="6a977191-35cb-430a-b678-141e7fb84214" providerId="ADAL" clId="{627EFA62-3857-4936-A0C2-1846184D2458}" dt="2022-07-26T23:45:49.454" v="351" actId="207"/>
        <pc:sldMkLst>
          <pc:docMk/>
          <pc:sldMk cId="1384213537" sldId="423"/>
        </pc:sldMkLst>
      </pc:sldChg>
      <pc:sldChg chg="modSp add mod modNotesTx">
        <pc:chgData name="Michelle Pelser" userId="6a977191-35cb-430a-b678-141e7fb84214" providerId="ADAL" clId="{627EFA62-3857-4936-A0C2-1846184D2458}" dt="2022-07-26T23:47:23.922" v="364" actId="20577"/>
        <pc:sldMkLst>
          <pc:docMk/>
          <pc:sldMk cId="203615422" sldId="427"/>
        </pc:sldMkLst>
      </pc:sldChg>
      <pc:sldChg chg="addSp delSp modSp add mod">
        <pc:chgData name="Michelle Pelser" userId="6a977191-35cb-430a-b678-141e7fb84214" providerId="ADAL" clId="{627EFA62-3857-4936-A0C2-1846184D2458}" dt="2022-07-26T23:49:16.786" v="379" actId="207"/>
        <pc:sldMkLst>
          <pc:docMk/>
          <pc:sldMk cId="62391615" sldId="431"/>
        </pc:sldMkLst>
      </pc:sldChg>
      <pc:sldChg chg="modSp add mod">
        <pc:chgData name="Michelle Pelser" userId="6a977191-35cb-430a-b678-141e7fb84214" providerId="ADAL" clId="{627EFA62-3857-4936-A0C2-1846184D2458}" dt="2022-07-26T23:49:26.490" v="381" actId="207"/>
        <pc:sldMkLst>
          <pc:docMk/>
          <pc:sldMk cId="4148814644" sldId="435"/>
        </pc:sldMkLst>
      </pc:sldChg>
      <pc:sldChg chg="modSp add mod">
        <pc:chgData name="Michelle Pelser" userId="6a977191-35cb-430a-b678-141e7fb84214" providerId="ADAL" clId="{627EFA62-3857-4936-A0C2-1846184D2458}" dt="2022-07-26T23:29:12.192" v="220" actId="20577"/>
        <pc:sldMkLst>
          <pc:docMk/>
          <pc:sldMk cId="2206900849" sldId="2302"/>
        </pc:sldMkLst>
      </pc:sldChg>
      <pc:sldMasterChg chg="del delSldLayout">
        <pc:chgData name="Michelle Pelser" userId="6a977191-35cb-430a-b678-141e7fb84214" providerId="ADAL" clId="{627EFA62-3857-4936-A0C2-1846184D2458}" dt="2022-07-25T07:19:29.826" v="17" actId="47"/>
        <pc:sldMasterMkLst>
          <pc:docMk/>
          <pc:sldMasterMk cId="3309250504" sldId="2147483682"/>
        </pc:sldMasterMkLst>
        <pc:sldLayoutChg chg="del">
          <pc:chgData name="Michelle Pelser" userId="6a977191-35cb-430a-b678-141e7fb84214" providerId="ADAL" clId="{627EFA62-3857-4936-A0C2-1846184D2458}" dt="2022-07-25T07:19:29.826" v="17" actId="47"/>
          <pc:sldLayoutMkLst>
            <pc:docMk/>
            <pc:sldMasterMk cId="3309250504" sldId="2147483682"/>
            <pc:sldLayoutMk cId="518258564" sldId="2147483683"/>
          </pc:sldLayoutMkLst>
        </pc:sldLayoutChg>
        <pc:sldLayoutChg chg="del">
          <pc:chgData name="Michelle Pelser" userId="6a977191-35cb-430a-b678-141e7fb84214" providerId="ADAL" clId="{627EFA62-3857-4936-A0C2-1846184D2458}" dt="2022-07-25T07:19:29.826" v="17" actId="47"/>
          <pc:sldLayoutMkLst>
            <pc:docMk/>
            <pc:sldMasterMk cId="3309250504" sldId="2147483682"/>
            <pc:sldLayoutMk cId="1081390882" sldId="2147483684"/>
          </pc:sldLayoutMkLst>
        </pc:sldLayoutChg>
        <pc:sldLayoutChg chg="del">
          <pc:chgData name="Michelle Pelser" userId="6a977191-35cb-430a-b678-141e7fb84214" providerId="ADAL" clId="{627EFA62-3857-4936-A0C2-1846184D2458}" dt="2022-07-25T07:19:29.826" v="17" actId="47"/>
          <pc:sldLayoutMkLst>
            <pc:docMk/>
            <pc:sldMasterMk cId="3309250504" sldId="2147483682"/>
            <pc:sldLayoutMk cId="1703438576" sldId="2147483685"/>
          </pc:sldLayoutMkLst>
        </pc:sldLayoutChg>
        <pc:sldLayoutChg chg="del">
          <pc:chgData name="Michelle Pelser" userId="6a977191-35cb-430a-b678-141e7fb84214" providerId="ADAL" clId="{627EFA62-3857-4936-A0C2-1846184D2458}" dt="2022-07-25T07:19:29.826" v="17" actId="47"/>
          <pc:sldLayoutMkLst>
            <pc:docMk/>
            <pc:sldMasterMk cId="3309250504" sldId="2147483682"/>
            <pc:sldLayoutMk cId="2825701348" sldId="2147483686"/>
          </pc:sldLayoutMkLst>
        </pc:sldLayoutChg>
        <pc:sldLayoutChg chg="del">
          <pc:chgData name="Michelle Pelser" userId="6a977191-35cb-430a-b678-141e7fb84214" providerId="ADAL" clId="{627EFA62-3857-4936-A0C2-1846184D2458}" dt="2022-07-25T07:19:29.826" v="17" actId="47"/>
          <pc:sldLayoutMkLst>
            <pc:docMk/>
            <pc:sldMasterMk cId="3309250504" sldId="2147483682"/>
            <pc:sldLayoutMk cId="1951970380" sldId="2147483687"/>
          </pc:sldLayoutMkLst>
        </pc:sldLayoutChg>
        <pc:sldLayoutChg chg="del">
          <pc:chgData name="Michelle Pelser" userId="6a977191-35cb-430a-b678-141e7fb84214" providerId="ADAL" clId="{627EFA62-3857-4936-A0C2-1846184D2458}" dt="2022-07-25T07:19:29.826" v="17" actId="47"/>
          <pc:sldLayoutMkLst>
            <pc:docMk/>
            <pc:sldMasterMk cId="3309250504" sldId="2147483682"/>
            <pc:sldLayoutMk cId="3766053696" sldId="2147483688"/>
          </pc:sldLayoutMkLst>
        </pc:sldLayoutChg>
        <pc:sldLayoutChg chg="del">
          <pc:chgData name="Michelle Pelser" userId="6a977191-35cb-430a-b678-141e7fb84214" providerId="ADAL" clId="{627EFA62-3857-4936-A0C2-1846184D2458}" dt="2022-07-25T07:19:29.826" v="17" actId="47"/>
          <pc:sldLayoutMkLst>
            <pc:docMk/>
            <pc:sldMasterMk cId="3309250504" sldId="2147483682"/>
            <pc:sldLayoutMk cId="3567773983" sldId="2147483689"/>
          </pc:sldLayoutMkLst>
        </pc:sldLayoutChg>
        <pc:sldLayoutChg chg="del">
          <pc:chgData name="Michelle Pelser" userId="6a977191-35cb-430a-b678-141e7fb84214" providerId="ADAL" clId="{627EFA62-3857-4936-A0C2-1846184D2458}" dt="2022-07-25T07:19:29.826" v="17" actId="47"/>
          <pc:sldLayoutMkLst>
            <pc:docMk/>
            <pc:sldMasterMk cId="3309250504" sldId="2147483682"/>
            <pc:sldLayoutMk cId="2297363560" sldId="2147483690"/>
          </pc:sldLayoutMkLst>
        </pc:sldLayoutChg>
        <pc:sldLayoutChg chg="del">
          <pc:chgData name="Michelle Pelser" userId="6a977191-35cb-430a-b678-141e7fb84214" providerId="ADAL" clId="{627EFA62-3857-4936-A0C2-1846184D2458}" dt="2022-07-25T07:19:29.826" v="17" actId="47"/>
          <pc:sldLayoutMkLst>
            <pc:docMk/>
            <pc:sldMasterMk cId="3309250504" sldId="2147483682"/>
            <pc:sldLayoutMk cId="492258580" sldId="2147483691"/>
          </pc:sldLayoutMkLst>
        </pc:sldLayoutChg>
        <pc:sldLayoutChg chg="del">
          <pc:chgData name="Michelle Pelser" userId="6a977191-35cb-430a-b678-141e7fb84214" providerId="ADAL" clId="{627EFA62-3857-4936-A0C2-1846184D2458}" dt="2022-07-25T07:19:29.826" v="17" actId="47"/>
          <pc:sldLayoutMkLst>
            <pc:docMk/>
            <pc:sldMasterMk cId="3309250504" sldId="2147483682"/>
            <pc:sldLayoutMk cId="3903082187" sldId="2147483692"/>
          </pc:sldLayoutMkLst>
        </pc:sldLayoutChg>
        <pc:sldLayoutChg chg="del">
          <pc:chgData name="Michelle Pelser" userId="6a977191-35cb-430a-b678-141e7fb84214" providerId="ADAL" clId="{627EFA62-3857-4936-A0C2-1846184D2458}" dt="2022-07-25T07:19:29.826" v="17" actId="47"/>
          <pc:sldLayoutMkLst>
            <pc:docMk/>
            <pc:sldMasterMk cId="3309250504" sldId="2147483682"/>
            <pc:sldLayoutMk cId="48710300" sldId="2147483693"/>
          </pc:sldLayoutMkLst>
        </pc:sldLayoutChg>
        <pc:sldLayoutChg chg="del">
          <pc:chgData name="Michelle Pelser" userId="6a977191-35cb-430a-b678-141e7fb84214" providerId="ADAL" clId="{627EFA62-3857-4936-A0C2-1846184D2458}" dt="2022-07-25T07:19:29.826" v="17" actId="47"/>
          <pc:sldLayoutMkLst>
            <pc:docMk/>
            <pc:sldMasterMk cId="3309250504" sldId="2147483682"/>
            <pc:sldLayoutMk cId="3726545923" sldId="2147483694"/>
          </pc:sldLayoutMkLst>
        </pc:sldLayoutChg>
        <pc:sldLayoutChg chg="del">
          <pc:chgData name="Michelle Pelser" userId="6a977191-35cb-430a-b678-141e7fb84214" providerId="ADAL" clId="{627EFA62-3857-4936-A0C2-1846184D2458}" dt="2022-07-25T07:19:29.826" v="17" actId="47"/>
          <pc:sldLayoutMkLst>
            <pc:docMk/>
            <pc:sldMasterMk cId="3309250504" sldId="2147483682"/>
            <pc:sldLayoutMk cId="1303203550" sldId="2147483695"/>
          </pc:sldLayoutMkLst>
        </pc:sldLayoutChg>
        <pc:sldLayoutChg chg="del">
          <pc:chgData name="Michelle Pelser" userId="6a977191-35cb-430a-b678-141e7fb84214" providerId="ADAL" clId="{627EFA62-3857-4936-A0C2-1846184D2458}" dt="2022-07-25T07:19:29.826" v="17" actId="47"/>
          <pc:sldLayoutMkLst>
            <pc:docMk/>
            <pc:sldMasterMk cId="3309250504" sldId="2147483682"/>
            <pc:sldLayoutMk cId="1430327649" sldId="2147483696"/>
          </pc:sldLayoutMkLst>
        </pc:sldLayoutChg>
        <pc:sldLayoutChg chg="del">
          <pc:chgData name="Michelle Pelser" userId="6a977191-35cb-430a-b678-141e7fb84214" providerId="ADAL" clId="{627EFA62-3857-4936-A0C2-1846184D2458}" dt="2022-07-25T07:19:29.826" v="17" actId="47"/>
          <pc:sldLayoutMkLst>
            <pc:docMk/>
            <pc:sldMasterMk cId="3309250504" sldId="2147483682"/>
            <pc:sldLayoutMk cId="4127435761" sldId="2147483697"/>
          </pc:sldLayoutMkLst>
        </pc:sldLayoutChg>
        <pc:sldLayoutChg chg="del">
          <pc:chgData name="Michelle Pelser" userId="6a977191-35cb-430a-b678-141e7fb84214" providerId="ADAL" clId="{627EFA62-3857-4936-A0C2-1846184D2458}" dt="2022-07-25T07:19:29.826" v="17" actId="47"/>
          <pc:sldLayoutMkLst>
            <pc:docMk/>
            <pc:sldMasterMk cId="3309250504" sldId="2147483682"/>
            <pc:sldLayoutMk cId="2923572601" sldId="2147483698"/>
          </pc:sldLayoutMkLst>
        </pc:sldLayoutChg>
        <pc:sldLayoutChg chg="del">
          <pc:chgData name="Michelle Pelser" userId="6a977191-35cb-430a-b678-141e7fb84214" providerId="ADAL" clId="{627EFA62-3857-4936-A0C2-1846184D2458}" dt="2022-07-25T07:19:29.826" v="17" actId="47"/>
          <pc:sldLayoutMkLst>
            <pc:docMk/>
            <pc:sldMasterMk cId="3309250504" sldId="2147483682"/>
            <pc:sldLayoutMk cId="3792997852" sldId="2147483699"/>
          </pc:sldLayoutMkLst>
        </pc:sldLayoutChg>
        <pc:sldLayoutChg chg="del">
          <pc:chgData name="Michelle Pelser" userId="6a977191-35cb-430a-b678-141e7fb84214" providerId="ADAL" clId="{627EFA62-3857-4936-A0C2-1846184D2458}" dt="2022-07-25T07:19:29.826" v="17" actId="47"/>
          <pc:sldLayoutMkLst>
            <pc:docMk/>
            <pc:sldMasterMk cId="3309250504" sldId="2147483682"/>
            <pc:sldLayoutMk cId="559124724" sldId="2147483700"/>
          </pc:sldLayoutMkLst>
        </pc:sldLayoutChg>
        <pc:sldLayoutChg chg="del">
          <pc:chgData name="Michelle Pelser" userId="6a977191-35cb-430a-b678-141e7fb84214" providerId="ADAL" clId="{627EFA62-3857-4936-A0C2-1846184D2458}" dt="2022-07-25T07:19:29.826" v="17" actId="47"/>
          <pc:sldLayoutMkLst>
            <pc:docMk/>
            <pc:sldMasterMk cId="3309250504" sldId="2147483682"/>
            <pc:sldLayoutMk cId="116475124" sldId="2147483701"/>
          </pc:sldLayoutMkLst>
        </pc:sldLayoutChg>
      </pc:sldMasterChg>
      <pc:sldMasterChg chg="del delSldLayout">
        <pc:chgData name="Michelle Pelser" userId="6a977191-35cb-430a-b678-141e7fb84214" providerId="ADAL" clId="{627EFA62-3857-4936-A0C2-1846184D2458}" dt="2022-07-25T07:21:14.766" v="20" actId="47"/>
        <pc:sldMasterMkLst>
          <pc:docMk/>
          <pc:sldMasterMk cId="2042473011" sldId="2147483744"/>
        </pc:sldMasterMkLst>
        <pc:sldLayoutChg chg="del">
          <pc:chgData name="Michelle Pelser" userId="6a977191-35cb-430a-b678-141e7fb84214" providerId="ADAL" clId="{627EFA62-3857-4936-A0C2-1846184D2458}" dt="2022-07-25T07:21:14.766" v="20" actId="47"/>
          <pc:sldLayoutMkLst>
            <pc:docMk/>
            <pc:sldMasterMk cId="2042473011" sldId="2147483744"/>
            <pc:sldLayoutMk cId="354447892" sldId="2147483745"/>
          </pc:sldLayoutMkLst>
        </pc:sldLayoutChg>
        <pc:sldLayoutChg chg="del">
          <pc:chgData name="Michelle Pelser" userId="6a977191-35cb-430a-b678-141e7fb84214" providerId="ADAL" clId="{627EFA62-3857-4936-A0C2-1846184D2458}" dt="2022-07-25T07:21:14.766" v="20" actId="47"/>
          <pc:sldLayoutMkLst>
            <pc:docMk/>
            <pc:sldMasterMk cId="2042473011" sldId="2147483744"/>
            <pc:sldLayoutMk cId="3391614636" sldId="2147483746"/>
          </pc:sldLayoutMkLst>
        </pc:sldLayoutChg>
        <pc:sldLayoutChg chg="del">
          <pc:chgData name="Michelle Pelser" userId="6a977191-35cb-430a-b678-141e7fb84214" providerId="ADAL" clId="{627EFA62-3857-4936-A0C2-1846184D2458}" dt="2022-07-25T07:21:14.766" v="20" actId="47"/>
          <pc:sldLayoutMkLst>
            <pc:docMk/>
            <pc:sldMasterMk cId="2042473011" sldId="2147483744"/>
            <pc:sldLayoutMk cId="3659149033" sldId="2147483747"/>
          </pc:sldLayoutMkLst>
        </pc:sldLayoutChg>
        <pc:sldLayoutChg chg="del">
          <pc:chgData name="Michelle Pelser" userId="6a977191-35cb-430a-b678-141e7fb84214" providerId="ADAL" clId="{627EFA62-3857-4936-A0C2-1846184D2458}" dt="2022-07-25T07:21:14.766" v="20" actId="47"/>
          <pc:sldLayoutMkLst>
            <pc:docMk/>
            <pc:sldMasterMk cId="2042473011" sldId="2147483744"/>
            <pc:sldLayoutMk cId="2780362795" sldId="2147483748"/>
          </pc:sldLayoutMkLst>
        </pc:sldLayoutChg>
        <pc:sldLayoutChg chg="del">
          <pc:chgData name="Michelle Pelser" userId="6a977191-35cb-430a-b678-141e7fb84214" providerId="ADAL" clId="{627EFA62-3857-4936-A0C2-1846184D2458}" dt="2022-07-25T07:21:14.766" v="20" actId="47"/>
          <pc:sldLayoutMkLst>
            <pc:docMk/>
            <pc:sldMasterMk cId="2042473011" sldId="2147483744"/>
            <pc:sldLayoutMk cId="2344059124" sldId="2147483749"/>
          </pc:sldLayoutMkLst>
        </pc:sldLayoutChg>
        <pc:sldLayoutChg chg="del">
          <pc:chgData name="Michelle Pelser" userId="6a977191-35cb-430a-b678-141e7fb84214" providerId="ADAL" clId="{627EFA62-3857-4936-A0C2-1846184D2458}" dt="2022-07-25T07:21:14.766" v="20" actId="47"/>
          <pc:sldLayoutMkLst>
            <pc:docMk/>
            <pc:sldMasterMk cId="2042473011" sldId="2147483744"/>
            <pc:sldLayoutMk cId="4286049" sldId="2147483750"/>
          </pc:sldLayoutMkLst>
        </pc:sldLayoutChg>
        <pc:sldLayoutChg chg="del">
          <pc:chgData name="Michelle Pelser" userId="6a977191-35cb-430a-b678-141e7fb84214" providerId="ADAL" clId="{627EFA62-3857-4936-A0C2-1846184D2458}" dt="2022-07-25T07:21:14.766" v="20" actId="47"/>
          <pc:sldLayoutMkLst>
            <pc:docMk/>
            <pc:sldMasterMk cId="2042473011" sldId="2147483744"/>
            <pc:sldLayoutMk cId="3989714718" sldId="2147483751"/>
          </pc:sldLayoutMkLst>
        </pc:sldLayoutChg>
        <pc:sldLayoutChg chg="del">
          <pc:chgData name="Michelle Pelser" userId="6a977191-35cb-430a-b678-141e7fb84214" providerId="ADAL" clId="{627EFA62-3857-4936-A0C2-1846184D2458}" dt="2022-07-25T07:21:14.766" v="20" actId="47"/>
          <pc:sldLayoutMkLst>
            <pc:docMk/>
            <pc:sldMasterMk cId="2042473011" sldId="2147483744"/>
            <pc:sldLayoutMk cId="3356155517" sldId="2147483752"/>
          </pc:sldLayoutMkLst>
        </pc:sldLayoutChg>
        <pc:sldLayoutChg chg="del">
          <pc:chgData name="Michelle Pelser" userId="6a977191-35cb-430a-b678-141e7fb84214" providerId="ADAL" clId="{627EFA62-3857-4936-A0C2-1846184D2458}" dt="2022-07-25T07:21:14.766" v="20" actId="47"/>
          <pc:sldLayoutMkLst>
            <pc:docMk/>
            <pc:sldMasterMk cId="2042473011" sldId="2147483744"/>
            <pc:sldLayoutMk cId="1670607511" sldId="2147483753"/>
          </pc:sldLayoutMkLst>
        </pc:sldLayoutChg>
        <pc:sldLayoutChg chg="del">
          <pc:chgData name="Michelle Pelser" userId="6a977191-35cb-430a-b678-141e7fb84214" providerId="ADAL" clId="{627EFA62-3857-4936-A0C2-1846184D2458}" dt="2022-07-25T07:21:14.766" v="20" actId="47"/>
          <pc:sldLayoutMkLst>
            <pc:docMk/>
            <pc:sldMasterMk cId="2042473011" sldId="2147483744"/>
            <pc:sldLayoutMk cId="1644243429" sldId="2147483754"/>
          </pc:sldLayoutMkLst>
        </pc:sldLayoutChg>
        <pc:sldLayoutChg chg="del">
          <pc:chgData name="Michelle Pelser" userId="6a977191-35cb-430a-b678-141e7fb84214" providerId="ADAL" clId="{627EFA62-3857-4936-A0C2-1846184D2458}" dt="2022-07-25T07:21:14.766" v="20" actId="47"/>
          <pc:sldLayoutMkLst>
            <pc:docMk/>
            <pc:sldMasterMk cId="2042473011" sldId="2147483744"/>
            <pc:sldLayoutMk cId="1884737718" sldId="2147483755"/>
          </pc:sldLayoutMkLst>
        </pc:sldLayoutChg>
        <pc:sldLayoutChg chg="del">
          <pc:chgData name="Michelle Pelser" userId="6a977191-35cb-430a-b678-141e7fb84214" providerId="ADAL" clId="{627EFA62-3857-4936-A0C2-1846184D2458}" dt="2022-07-25T07:21:14.766" v="20" actId="47"/>
          <pc:sldLayoutMkLst>
            <pc:docMk/>
            <pc:sldMasterMk cId="2042473011" sldId="2147483744"/>
            <pc:sldLayoutMk cId="1338226952" sldId="2147483756"/>
          </pc:sldLayoutMkLst>
        </pc:sldLayoutChg>
        <pc:sldLayoutChg chg="del">
          <pc:chgData name="Michelle Pelser" userId="6a977191-35cb-430a-b678-141e7fb84214" providerId="ADAL" clId="{627EFA62-3857-4936-A0C2-1846184D2458}" dt="2022-07-25T07:21:14.766" v="20" actId="47"/>
          <pc:sldLayoutMkLst>
            <pc:docMk/>
            <pc:sldMasterMk cId="2042473011" sldId="2147483744"/>
            <pc:sldLayoutMk cId="3576588268" sldId="2147483757"/>
          </pc:sldLayoutMkLst>
        </pc:sldLayoutChg>
        <pc:sldLayoutChg chg="del">
          <pc:chgData name="Michelle Pelser" userId="6a977191-35cb-430a-b678-141e7fb84214" providerId="ADAL" clId="{627EFA62-3857-4936-A0C2-1846184D2458}" dt="2022-07-25T07:21:14.766" v="20" actId="47"/>
          <pc:sldLayoutMkLst>
            <pc:docMk/>
            <pc:sldMasterMk cId="2042473011" sldId="2147483744"/>
            <pc:sldLayoutMk cId="4036848141" sldId="2147483758"/>
          </pc:sldLayoutMkLst>
        </pc:sldLayoutChg>
        <pc:sldLayoutChg chg="del">
          <pc:chgData name="Michelle Pelser" userId="6a977191-35cb-430a-b678-141e7fb84214" providerId="ADAL" clId="{627EFA62-3857-4936-A0C2-1846184D2458}" dt="2022-07-25T07:21:14.766" v="20" actId="47"/>
          <pc:sldLayoutMkLst>
            <pc:docMk/>
            <pc:sldMasterMk cId="2042473011" sldId="2147483744"/>
            <pc:sldLayoutMk cId="1400535199" sldId="2147483759"/>
          </pc:sldLayoutMkLst>
        </pc:sldLayoutChg>
        <pc:sldLayoutChg chg="del">
          <pc:chgData name="Michelle Pelser" userId="6a977191-35cb-430a-b678-141e7fb84214" providerId="ADAL" clId="{627EFA62-3857-4936-A0C2-1846184D2458}" dt="2022-07-25T07:21:14.766" v="20" actId="47"/>
          <pc:sldLayoutMkLst>
            <pc:docMk/>
            <pc:sldMasterMk cId="2042473011" sldId="2147483744"/>
            <pc:sldLayoutMk cId="1307579248" sldId="2147483760"/>
          </pc:sldLayoutMkLst>
        </pc:sldLayoutChg>
        <pc:sldLayoutChg chg="del">
          <pc:chgData name="Michelle Pelser" userId="6a977191-35cb-430a-b678-141e7fb84214" providerId="ADAL" clId="{627EFA62-3857-4936-A0C2-1846184D2458}" dt="2022-07-25T07:21:14.766" v="20" actId="47"/>
          <pc:sldLayoutMkLst>
            <pc:docMk/>
            <pc:sldMasterMk cId="2042473011" sldId="2147483744"/>
            <pc:sldLayoutMk cId="1027517049" sldId="2147483761"/>
          </pc:sldLayoutMkLst>
        </pc:sldLayoutChg>
        <pc:sldLayoutChg chg="del">
          <pc:chgData name="Michelle Pelser" userId="6a977191-35cb-430a-b678-141e7fb84214" providerId="ADAL" clId="{627EFA62-3857-4936-A0C2-1846184D2458}" dt="2022-07-25T07:21:14.766" v="20" actId="47"/>
          <pc:sldLayoutMkLst>
            <pc:docMk/>
            <pc:sldMasterMk cId="2042473011" sldId="2147483744"/>
            <pc:sldLayoutMk cId="4095351114" sldId="2147483762"/>
          </pc:sldLayoutMkLst>
        </pc:sldLayoutChg>
        <pc:sldLayoutChg chg="del">
          <pc:chgData name="Michelle Pelser" userId="6a977191-35cb-430a-b678-141e7fb84214" providerId="ADAL" clId="{627EFA62-3857-4936-A0C2-1846184D2458}" dt="2022-07-25T07:21:14.766" v="20" actId="47"/>
          <pc:sldLayoutMkLst>
            <pc:docMk/>
            <pc:sldMasterMk cId="2042473011" sldId="2147483744"/>
            <pc:sldLayoutMk cId="1291720953" sldId="2147483763"/>
          </pc:sldLayoutMkLst>
        </pc:sldLayoutChg>
      </pc:sldMasterChg>
      <pc:sldMasterChg chg="del delSldLayout">
        <pc:chgData name="Michelle Pelser" userId="6a977191-35cb-430a-b678-141e7fb84214" providerId="ADAL" clId="{627EFA62-3857-4936-A0C2-1846184D2458}" dt="2022-07-25T07:21:30.415" v="22" actId="47"/>
        <pc:sldMasterMkLst>
          <pc:docMk/>
          <pc:sldMasterMk cId="2024625540" sldId="2147483764"/>
        </pc:sldMasterMkLst>
        <pc:sldLayoutChg chg="del">
          <pc:chgData name="Michelle Pelser" userId="6a977191-35cb-430a-b678-141e7fb84214" providerId="ADAL" clId="{627EFA62-3857-4936-A0C2-1846184D2458}" dt="2022-07-25T07:21:30.415" v="22" actId="47"/>
          <pc:sldLayoutMkLst>
            <pc:docMk/>
            <pc:sldMasterMk cId="2024625540" sldId="2147483764"/>
            <pc:sldLayoutMk cId="2278864581" sldId="2147483765"/>
          </pc:sldLayoutMkLst>
        </pc:sldLayoutChg>
        <pc:sldLayoutChg chg="del">
          <pc:chgData name="Michelle Pelser" userId="6a977191-35cb-430a-b678-141e7fb84214" providerId="ADAL" clId="{627EFA62-3857-4936-A0C2-1846184D2458}" dt="2022-07-25T07:21:30.415" v="22" actId="47"/>
          <pc:sldLayoutMkLst>
            <pc:docMk/>
            <pc:sldMasterMk cId="2024625540" sldId="2147483764"/>
            <pc:sldLayoutMk cId="858005751" sldId="2147483766"/>
          </pc:sldLayoutMkLst>
        </pc:sldLayoutChg>
        <pc:sldLayoutChg chg="del">
          <pc:chgData name="Michelle Pelser" userId="6a977191-35cb-430a-b678-141e7fb84214" providerId="ADAL" clId="{627EFA62-3857-4936-A0C2-1846184D2458}" dt="2022-07-25T07:21:30.415" v="22" actId="47"/>
          <pc:sldLayoutMkLst>
            <pc:docMk/>
            <pc:sldMasterMk cId="2024625540" sldId="2147483764"/>
            <pc:sldLayoutMk cId="2970890126" sldId="2147483767"/>
          </pc:sldLayoutMkLst>
        </pc:sldLayoutChg>
        <pc:sldLayoutChg chg="del">
          <pc:chgData name="Michelle Pelser" userId="6a977191-35cb-430a-b678-141e7fb84214" providerId="ADAL" clId="{627EFA62-3857-4936-A0C2-1846184D2458}" dt="2022-07-25T07:21:30.415" v="22" actId="47"/>
          <pc:sldLayoutMkLst>
            <pc:docMk/>
            <pc:sldMasterMk cId="2024625540" sldId="2147483764"/>
            <pc:sldLayoutMk cId="2241898194" sldId="2147483768"/>
          </pc:sldLayoutMkLst>
        </pc:sldLayoutChg>
        <pc:sldLayoutChg chg="del">
          <pc:chgData name="Michelle Pelser" userId="6a977191-35cb-430a-b678-141e7fb84214" providerId="ADAL" clId="{627EFA62-3857-4936-A0C2-1846184D2458}" dt="2022-07-25T07:21:30.415" v="22" actId="47"/>
          <pc:sldLayoutMkLst>
            <pc:docMk/>
            <pc:sldMasterMk cId="2024625540" sldId="2147483764"/>
            <pc:sldLayoutMk cId="3115768401" sldId="2147483769"/>
          </pc:sldLayoutMkLst>
        </pc:sldLayoutChg>
        <pc:sldLayoutChg chg="del">
          <pc:chgData name="Michelle Pelser" userId="6a977191-35cb-430a-b678-141e7fb84214" providerId="ADAL" clId="{627EFA62-3857-4936-A0C2-1846184D2458}" dt="2022-07-25T07:21:30.415" v="22" actId="47"/>
          <pc:sldLayoutMkLst>
            <pc:docMk/>
            <pc:sldMasterMk cId="2024625540" sldId="2147483764"/>
            <pc:sldLayoutMk cId="1042246899" sldId="2147483770"/>
          </pc:sldLayoutMkLst>
        </pc:sldLayoutChg>
        <pc:sldLayoutChg chg="del">
          <pc:chgData name="Michelle Pelser" userId="6a977191-35cb-430a-b678-141e7fb84214" providerId="ADAL" clId="{627EFA62-3857-4936-A0C2-1846184D2458}" dt="2022-07-25T07:21:30.415" v="22" actId="47"/>
          <pc:sldLayoutMkLst>
            <pc:docMk/>
            <pc:sldMasterMk cId="2024625540" sldId="2147483764"/>
            <pc:sldLayoutMk cId="3671535344" sldId="2147483771"/>
          </pc:sldLayoutMkLst>
        </pc:sldLayoutChg>
        <pc:sldLayoutChg chg="del">
          <pc:chgData name="Michelle Pelser" userId="6a977191-35cb-430a-b678-141e7fb84214" providerId="ADAL" clId="{627EFA62-3857-4936-A0C2-1846184D2458}" dt="2022-07-25T07:21:30.415" v="22" actId="47"/>
          <pc:sldLayoutMkLst>
            <pc:docMk/>
            <pc:sldMasterMk cId="2024625540" sldId="2147483764"/>
            <pc:sldLayoutMk cId="4181324174" sldId="2147483772"/>
          </pc:sldLayoutMkLst>
        </pc:sldLayoutChg>
        <pc:sldLayoutChg chg="del">
          <pc:chgData name="Michelle Pelser" userId="6a977191-35cb-430a-b678-141e7fb84214" providerId="ADAL" clId="{627EFA62-3857-4936-A0C2-1846184D2458}" dt="2022-07-25T07:21:30.415" v="22" actId="47"/>
          <pc:sldLayoutMkLst>
            <pc:docMk/>
            <pc:sldMasterMk cId="2024625540" sldId="2147483764"/>
            <pc:sldLayoutMk cId="2607466832" sldId="2147483773"/>
          </pc:sldLayoutMkLst>
        </pc:sldLayoutChg>
        <pc:sldLayoutChg chg="del">
          <pc:chgData name="Michelle Pelser" userId="6a977191-35cb-430a-b678-141e7fb84214" providerId="ADAL" clId="{627EFA62-3857-4936-A0C2-1846184D2458}" dt="2022-07-25T07:21:30.415" v="22" actId="47"/>
          <pc:sldLayoutMkLst>
            <pc:docMk/>
            <pc:sldMasterMk cId="2024625540" sldId="2147483764"/>
            <pc:sldLayoutMk cId="3964832931" sldId="2147483774"/>
          </pc:sldLayoutMkLst>
        </pc:sldLayoutChg>
        <pc:sldLayoutChg chg="del">
          <pc:chgData name="Michelle Pelser" userId="6a977191-35cb-430a-b678-141e7fb84214" providerId="ADAL" clId="{627EFA62-3857-4936-A0C2-1846184D2458}" dt="2022-07-25T07:21:30.415" v="22" actId="47"/>
          <pc:sldLayoutMkLst>
            <pc:docMk/>
            <pc:sldMasterMk cId="2024625540" sldId="2147483764"/>
            <pc:sldLayoutMk cId="4890599" sldId="2147483775"/>
          </pc:sldLayoutMkLst>
        </pc:sldLayoutChg>
        <pc:sldLayoutChg chg="del">
          <pc:chgData name="Michelle Pelser" userId="6a977191-35cb-430a-b678-141e7fb84214" providerId="ADAL" clId="{627EFA62-3857-4936-A0C2-1846184D2458}" dt="2022-07-25T07:21:30.415" v="22" actId="47"/>
          <pc:sldLayoutMkLst>
            <pc:docMk/>
            <pc:sldMasterMk cId="2024625540" sldId="2147483764"/>
            <pc:sldLayoutMk cId="3556200661" sldId="2147483776"/>
          </pc:sldLayoutMkLst>
        </pc:sldLayoutChg>
        <pc:sldLayoutChg chg="del">
          <pc:chgData name="Michelle Pelser" userId="6a977191-35cb-430a-b678-141e7fb84214" providerId="ADAL" clId="{627EFA62-3857-4936-A0C2-1846184D2458}" dt="2022-07-25T07:21:30.415" v="22" actId="47"/>
          <pc:sldLayoutMkLst>
            <pc:docMk/>
            <pc:sldMasterMk cId="2024625540" sldId="2147483764"/>
            <pc:sldLayoutMk cId="4237032211" sldId="2147483777"/>
          </pc:sldLayoutMkLst>
        </pc:sldLayoutChg>
        <pc:sldLayoutChg chg="del">
          <pc:chgData name="Michelle Pelser" userId="6a977191-35cb-430a-b678-141e7fb84214" providerId="ADAL" clId="{627EFA62-3857-4936-A0C2-1846184D2458}" dt="2022-07-25T07:21:30.415" v="22" actId="47"/>
          <pc:sldLayoutMkLst>
            <pc:docMk/>
            <pc:sldMasterMk cId="2024625540" sldId="2147483764"/>
            <pc:sldLayoutMk cId="1594090875" sldId="2147483778"/>
          </pc:sldLayoutMkLst>
        </pc:sldLayoutChg>
        <pc:sldLayoutChg chg="del">
          <pc:chgData name="Michelle Pelser" userId="6a977191-35cb-430a-b678-141e7fb84214" providerId="ADAL" clId="{627EFA62-3857-4936-A0C2-1846184D2458}" dt="2022-07-25T07:21:30.415" v="22" actId="47"/>
          <pc:sldLayoutMkLst>
            <pc:docMk/>
            <pc:sldMasterMk cId="2024625540" sldId="2147483764"/>
            <pc:sldLayoutMk cId="2029987852" sldId="2147483779"/>
          </pc:sldLayoutMkLst>
        </pc:sldLayoutChg>
        <pc:sldLayoutChg chg="del">
          <pc:chgData name="Michelle Pelser" userId="6a977191-35cb-430a-b678-141e7fb84214" providerId="ADAL" clId="{627EFA62-3857-4936-A0C2-1846184D2458}" dt="2022-07-25T07:21:30.415" v="22" actId="47"/>
          <pc:sldLayoutMkLst>
            <pc:docMk/>
            <pc:sldMasterMk cId="2024625540" sldId="2147483764"/>
            <pc:sldLayoutMk cId="3419924977" sldId="2147483780"/>
          </pc:sldLayoutMkLst>
        </pc:sldLayoutChg>
        <pc:sldLayoutChg chg="del">
          <pc:chgData name="Michelle Pelser" userId="6a977191-35cb-430a-b678-141e7fb84214" providerId="ADAL" clId="{627EFA62-3857-4936-A0C2-1846184D2458}" dt="2022-07-25T07:21:30.415" v="22" actId="47"/>
          <pc:sldLayoutMkLst>
            <pc:docMk/>
            <pc:sldMasterMk cId="2024625540" sldId="2147483764"/>
            <pc:sldLayoutMk cId="3039486174" sldId="2147483781"/>
          </pc:sldLayoutMkLst>
        </pc:sldLayoutChg>
        <pc:sldLayoutChg chg="del">
          <pc:chgData name="Michelle Pelser" userId="6a977191-35cb-430a-b678-141e7fb84214" providerId="ADAL" clId="{627EFA62-3857-4936-A0C2-1846184D2458}" dt="2022-07-25T07:21:30.415" v="22" actId="47"/>
          <pc:sldLayoutMkLst>
            <pc:docMk/>
            <pc:sldMasterMk cId="2024625540" sldId="2147483764"/>
            <pc:sldLayoutMk cId="3038332650" sldId="2147483782"/>
          </pc:sldLayoutMkLst>
        </pc:sldLayoutChg>
        <pc:sldLayoutChg chg="del">
          <pc:chgData name="Michelle Pelser" userId="6a977191-35cb-430a-b678-141e7fb84214" providerId="ADAL" clId="{627EFA62-3857-4936-A0C2-1846184D2458}" dt="2022-07-25T07:21:30.415" v="22" actId="47"/>
          <pc:sldLayoutMkLst>
            <pc:docMk/>
            <pc:sldMasterMk cId="2024625540" sldId="2147483764"/>
            <pc:sldLayoutMk cId="3839596834" sldId="2147483783"/>
          </pc:sldLayoutMkLst>
        </pc:sldLayoutChg>
      </pc:sldMasterChg>
      <pc:sldMasterChg chg="del delSldLayout">
        <pc:chgData name="Michelle Pelser" userId="6a977191-35cb-430a-b678-141e7fb84214" providerId="ADAL" clId="{627EFA62-3857-4936-A0C2-1846184D2458}" dt="2022-07-25T07:22:03.573" v="26" actId="47"/>
        <pc:sldMasterMkLst>
          <pc:docMk/>
          <pc:sldMasterMk cId="1151897343" sldId="2147483784"/>
        </pc:sldMasterMkLst>
        <pc:sldLayoutChg chg="del">
          <pc:chgData name="Michelle Pelser" userId="6a977191-35cb-430a-b678-141e7fb84214" providerId="ADAL" clId="{627EFA62-3857-4936-A0C2-1846184D2458}" dt="2022-07-25T07:22:03.573" v="26" actId="47"/>
          <pc:sldLayoutMkLst>
            <pc:docMk/>
            <pc:sldMasterMk cId="1151897343" sldId="2147483784"/>
            <pc:sldLayoutMk cId="1090425045" sldId="2147483785"/>
          </pc:sldLayoutMkLst>
        </pc:sldLayoutChg>
        <pc:sldLayoutChg chg="del">
          <pc:chgData name="Michelle Pelser" userId="6a977191-35cb-430a-b678-141e7fb84214" providerId="ADAL" clId="{627EFA62-3857-4936-A0C2-1846184D2458}" dt="2022-07-25T07:22:03.573" v="26" actId="47"/>
          <pc:sldLayoutMkLst>
            <pc:docMk/>
            <pc:sldMasterMk cId="1151897343" sldId="2147483784"/>
            <pc:sldLayoutMk cId="1476119039" sldId="2147483786"/>
          </pc:sldLayoutMkLst>
        </pc:sldLayoutChg>
        <pc:sldLayoutChg chg="del">
          <pc:chgData name="Michelle Pelser" userId="6a977191-35cb-430a-b678-141e7fb84214" providerId="ADAL" clId="{627EFA62-3857-4936-A0C2-1846184D2458}" dt="2022-07-25T07:22:03.573" v="26" actId="47"/>
          <pc:sldLayoutMkLst>
            <pc:docMk/>
            <pc:sldMasterMk cId="1151897343" sldId="2147483784"/>
            <pc:sldLayoutMk cId="357240930" sldId="2147483787"/>
          </pc:sldLayoutMkLst>
        </pc:sldLayoutChg>
        <pc:sldLayoutChg chg="del">
          <pc:chgData name="Michelle Pelser" userId="6a977191-35cb-430a-b678-141e7fb84214" providerId="ADAL" clId="{627EFA62-3857-4936-A0C2-1846184D2458}" dt="2022-07-25T07:22:03.573" v="26" actId="47"/>
          <pc:sldLayoutMkLst>
            <pc:docMk/>
            <pc:sldMasterMk cId="1151897343" sldId="2147483784"/>
            <pc:sldLayoutMk cId="3466094373" sldId="2147483788"/>
          </pc:sldLayoutMkLst>
        </pc:sldLayoutChg>
        <pc:sldLayoutChg chg="del">
          <pc:chgData name="Michelle Pelser" userId="6a977191-35cb-430a-b678-141e7fb84214" providerId="ADAL" clId="{627EFA62-3857-4936-A0C2-1846184D2458}" dt="2022-07-25T07:22:03.573" v="26" actId="47"/>
          <pc:sldLayoutMkLst>
            <pc:docMk/>
            <pc:sldMasterMk cId="1151897343" sldId="2147483784"/>
            <pc:sldLayoutMk cId="3025408332" sldId="2147483789"/>
          </pc:sldLayoutMkLst>
        </pc:sldLayoutChg>
        <pc:sldLayoutChg chg="del">
          <pc:chgData name="Michelle Pelser" userId="6a977191-35cb-430a-b678-141e7fb84214" providerId="ADAL" clId="{627EFA62-3857-4936-A0C2-1846184D2458}" dt="2022-07-25T07:22:03.573" v="26" actId="47"/>
          <pc:sldLayoutMkLst>
            <pc:docMk/>
            <pc:sldMasterMk cId="1151897343" sldId="2147483784"/>
            <pc:sldLayoutMk cId="1475445804" sldId="2147483790"/>
          </pc:sldLayoutMkLst>
        </pc:sldLayoutChg>
        <pc:sldLayoutChg chg="del">
          <pc:chgData name="Michelle Pelser" userId="6a977191-35cb-430a-b678-141e7fb84214" providerId="ADAL" clId="{627EFA62-3857-4936-A0C2-1846184D2458}" dt="2022-07-25T07:22:03.573" v="26" actId="47"/>
          <pc:sldLayoutMkLst>
            <pc:docMk/>
            <pc:sldMasterMk cId="1151897343" sldId="2147483784"/>
            <pc:sldLayoutMk cId="7985508" sldId="2147483791"/>
          </pc:sldLayoutMkLst>
        </pc:sldLayoutChg>
        <pc:sldLayoutChg chg="del">
          <pc:chgData name="Michelle Pelser" userId="6a977191-35cb-430a-b678-141e7fb84214" providerId="ADAL" clId="{627EFA62-3857-4936-A0C2-1846184D2458}" dt="2022-07-25T07:22:03.573" v="26" actId="47"/>
          <pc:sldLayoutMkLst>
            <pc:docMk/>
            <pc:sldMasterMk cId="1151897343" sldId="2147483784"/>
            <pc:sldLayoutMk cId="3037455078" sldId="2147483792"/>
          </pc:sldLayoutMkLst>
        </pc:sldLayoutChg>
        <pc:sldLayoutChg chg="del">
          <pc:chgData name="Michelle Pelser" userId="6a977191-35cb-430a-b678-141e7fb84214" providerId="ADAL" clId="{627EFA62-3857-4936-A0C2-1846184D2458}" dt="2022-07-25T07:22:03.573" v="26" actId="47"/>
          <pc:sldLayoutMkLst>
            <pc:docMk/>
            <pc:sldMasterMk cId="1151897343" sldId="2147483784"/>
            <pc:sldLayoutMk cId="2511438099" sldId="2147483793"/>
          </pc:sldLayoutMkLst>
        </pc:sldLayoutChg>
        <pc:sldLayoutChg chg="del">
          <pc:chgData name="Michelle Pelser" userId="6a977191-35cb-430a-b678-141e7fb84214" providerId="ADAL" clId="{627EFA62-3857-4936-A0C2-1846184D2458}" dt="2022-07-25T07:22:03.573" v="26" actId="47"/>
          <pc:sldLayoutMkLst>
            <pc:docMk/>
            <pc:sldMasterMk cId="1151897343" sldId="2147483784"/>
            <pc:sldLayoutMk cId="735184897" sldId="2147483794"/>
          </pc:sldLayoutMkLst>
        </pc:sldLayoutChg>
        <pc:sldLayoutChg chg="del">
          <pc:chgData name="Michelle Pelser" userId="6a977191-35cb-430a-b678-141e7fb84214" providerId="ADAL" clId="{627EFA62-3857-4936-A0C2-1846184D2458}" dt="2022-07-25T07:22:03.573" v="26" actId="47"/>
          <pc:sldLayoutMkLst>
            <pc:docMk/>
            <pc:sldMasterMk cId="1151897343" sldId="2147483784"/>
            <pc:sldLayoutMk cId="3750155290" sldId="2147483795"/>
          </pc:sldLayoutMkLst>
        </pc:sldLayoutChg>
        <pc:sldLayoutChg chg="del">
          <pc:chgData name="Michelle Pelser" userId="6a977191-35cb-430a-b678-141e7fb84214" providerId="ADAL" clId="{627EFA62-3857-4936-A0C2-1846184D2458}" dt="2022-07-25T07:22:03.573" v="26" actId="47"/>
          <pc:sldLayoutMkLst>
            <pc:docMk/>
            <pc:sldMasterMk cId="1151897343" sldId="2147483784"/>
            <pc:sldLayoutMk cId="2848373937" sldId="2147483796"/>
          </pc:sldLayoutMkLst>
        </pc:sldLayoutChg>
        <pc:sldLayoutChg chg="del">
          <pc:chgData name="Michelle Pelser" userId="6a977191-35cb-430a-b678-141e7fb84214" providerId="ADAL" clId="{627EFA62-3857-4936-A0C2-1846184D2458}" dt="2022-07-25T07:22:03.573" v="26" actId="47"/>
          <pc:sldLayoutMkLst>
            <pc:docMk/>
            <pc:sldMasterMk cId="1151897343" sldId="2147483784"/>
            <pc:sldLayoutMk cId="2002301389" sldId="2147483797"/>
          </pc:sldLayoutMkLst>
        </pc:sldLayoutChg>
        <pc:sldLayoutChg chg="del">
          <pc:chgData name="Michelle Pelser" userId="6a977191-35cb-430a-b678-141e7fb84214" providerId="ADAL" clId="{627EFA62-3857-4936-A0C2-1846184D2458}" dt="2022-07-25T07:22:03.573" v="26" actId="47"/>
          <pc:sldLayoutMkLst>
            <pc:docMk/>
            <pc:sldMasterMk cId="1151897343" sldId="2147483784"/>
            <pc:sldLayoutMk cId="3728808127" sldId="2147483798"/>
          </pc:sldLayoutMkLst>
        </pc:sldLayoutChg>
        <pc:sldLayoutChg chg="del">
          <pc:chgData name="Michelle Pelser" userId="6a977191-35cb-430a-b678-141e7fb84214" providerId="ADAL" clId="{627EFA62-3857-4936-A0C2-1846184D2458}" dt="2022-07-25T07:22:03.573" v="26" actId="47"/>
          <pc:sldLayoutMkLst>
            <pc:docMk/>
            <pc:sldMasterMk cId="1151897343" sldId="2147483784"/>
            <pc:sldLayoutMk cId="3119627403" sldId="2147483799"/>
          </pc:sldLayoutMkLst>
        </pc:sldLayoutChg>
        <pc:sldLayoutChg chg="del">
          <pc:chgData name="Michelle Pelser" userId="6a977191-35cb-430a-b678-141e7fb84214" providerId="ADAL" clId="{627EFA62-3857-4936-A0C2-1846184D2458}" dt="2022-07-25T07:22:03.573" v="26" actId="47"/>
          <pc:sldLayoutMkLst>
            <pc:docMk/>
            <pc:sldMasterMk cId="1151897343" sldId="2147483784"/>
            <pc:sldLayoutMk cId="1475122285" sldId="2147483800"/>
          </pc:sldLayoutMkLst>
        </pc:sldLayoutChg>
        <pc:sldLayoutChg chg="del">
          <pc:chgData name="Michelle Pelser" userId="6a977191-35cb-430a-b678-141e7fb84214" providerId="ADAL" clId="{627EFA62-3857-4936-A0C2-1846184D2458}" dt="2022-07-25T07:22:03.573" v="26" actId="47"/>
          <pc:sldLayoutMkLst>
            <pc:docMk/>
            <pc:sldMasterMk cId="1151897343" sldId="2147483784"/>
            <pc:sldLayoutMk cId="1825009693" sldId="2147483801"/>
          </pc:sldLayoutMkLst>
        </pc:sldLayoutChg>
        <pc:sldLayoutChg chg="del">
          <pc:chgData name="Michelle Pelser" userId="6a977191-35cb-430a-b678-141e7fb84214" providerId="ADAL" clId="{627EFA62-3857-4936-A0C2-1846184D2458}" dt="2022-07-25T07:22:03.573" v="26" actId="47"/>
          <pc:sldLayoutMkLst>
            <pc:docMk/>
            <pc:sldMasterMk cId="1151897343" sldId="2147483784"/>
            <pc:sldLayoutMk cId="2492545172" sldId="2147483802"/>
          </pc:sldLayoutMkLst>
        </pc:sldLayoutChg>
        <pc:sldLayoutChg chg="del">
          <pc:chgData name="Michelle Pelser" userId="6a977191-35cb-430a-b678-141e7fb84214" providerId="ADAL" clId="{627EFA62-3857-4936-A0C2-1846184D2458}" dt="2022-07-25T07:22:03.573" v="26" actId="47"/>
          <pc:sldLayoutMkLst>
            <pc:docMk/>
            <pc:sldMasterMk cId="1151897343" sldId="2147483784"/>
            <pc:sldLayoutMk cId="443986968" sldId="2147483803"/>
          </pc:sldLayoutMkLst>
        </pc:sldLayoutChg>
      </pc:sldMasterChg>
    </pc:docChg>
  </pc:docChgLst>
  <pc:docChgLst>
    <pc:chgData name="Katarina Makarova Gibson" userId="63924466-b66a-4d66-a742-a0fe68013c47" providerId="ADAL" clId="{D8E58ED4-A0F7-48A7-8DA3-9BA789D674BC}"/>
    <pc:docChg chg="custSel modSld modMainMaster">
      <pc:chgData name="Katarina Makarova Gibson" userId="63924466-b66a-4d66-a742-a0fe68013c47" providerId="ADAL" clId="{D8E58ED4-A0F7-48A7-8DA3-9BA789D674BC}" dt="2025-03-27T03:58:56.141" v="63" actId="1036"/>
      <pc:docMkLst>
        <pc:docMk/>
      </pc:docMkLst>
      <pc:sldChg chg="addSp delSp modSp mod delAnim modAnim modNotesTx">
        <pc:chgData name="Katarina Makarova Gibson" userId="63924466-b66a-4d66-a742-a0fe68013c47" providerId="ADAL" clId="{D8E58ED4-A0F7-48A7-8DA3-9BA789D674BC}" dt="2025-03-27T03:58:56.141" v="63" actId="1036"/>
        <pc:sldMkLst>
          <pc:docMk/>
          <pc:sldMk cId="1405120338" sldId="436"/>
        </pc:sldMkLst>
        <pc:spChg chg="del">
          <ac:chgData name="Katarina Makarova Gibson" userId="63924466-b66a-4d66-a742-a0fe68013c47" providerId="ADAL" clId="{D8E58ED4-A0F7-48A7-8DA3-9BA789D674BC}" dt="2025-03-27T03:58:45.868" v="54" actId="478"/>
          <ac:spMkLst>
            <pc:docMk/>
            <pc:sldMk cId="1405120338" sldId="436"/>
            <ac:spMk id="2" creationId="{00000000-0000-0000-0000-000000000000}"/>
          </ac:spMkLst>
        </pc:spChg>
        <pc:spChg chg="mod">
          <ac:chgData name="Katarina Makarova Gibson" userId="63924466-b66a-4d66-a742-a0fe68013c47" providerId="ADAL" clId="{D8E58ED4-A0F7-48A7-8DA3-9BA789D674BC}" dt="2025-03-27T03:58:39.391" v="52" actId="6549"/>
          <ac:spMkLst>
            <pc:docMk/>
            <pc:sldMk cId="1405120338" sldId="436"/>
            <ac:spMk id="3" creationId="{00000000-0000-0000-0000-000000000000}"/>
          </ac:spMkLst>
        </pc:spChg>
        <pc:spChg chg="add mod">
          <ac:chgData name="Katarina Makarova Gibson" userId="63924466-b66a-4d66-a742-a0fe68013c47" providerId="ADAL" clId="{D8E58ED4-A0F7-48A7-8DA3-9BA789D674BC}" dt="2025-03-27T03:55:08.086" v="37"/>
          <ac:spMkLst>
            <pc:docMk/>
            <pc:sldMk cId="1405120338" sldId="436"/>
            <ac:spMk id="6" creationId="{8C184859-6197-AE45-3EE8-41A5C704E12E}"/>
          </ac:spMkLst>
        </pc:spChg>
        <pc:spChg chg="add mod">
          <ac:chgData name="Katarina Makarova Gibson" userId="63924466-b66a-4d66-a742-a0fe68013c47" providerId="ADAL" clId="{D8E58ED4-A0F7-48A7-8DA3-9BA789D674BC}" dt="2025-03-27T03:55:08.086" v="37"/>
          <ac:spMkLst>
            <pc:docMk/>
            <pc:sldMk cId="1405120338" sldId="436"/>
            <ac:spMk id="8" creationId="{CB368640-A632-73A8-8ABB-59C488712174}"/>
          </ac:spMkLst>
        </pc:spChg>
        <pc:spChg chg="add mod">
          <ac:chgData name="Katarina Makarova Gibson" userId="63924466-b66a-4d66-a742-a0fe68013c47" providerId="ADAL" clId="{D8E58ED4-A0F7-48A7-8DA3-9BA789D674BC}" dt="2025-03-27T03:58:56.141" v="63" actId="1036"/>
          <ac:spMkLst>
            <pc:docMk/>
            <pc:sldMk cId="1405120338" sldId="436"/>
            <ac:spMk id="10" creationId="{1636D4BC-F872-0684-CC03-3E47B68133E8}"/>
          </ac:spMkLst>
        </pc:spChg>
        <pc:spChg chg="del">
          <ac:chgData name="Katarina Makarova Gibson" userId="63924466-b66a-4d66-a742-a0fe68013c47" providerId="ADAL" clId="{D8E58ED4-A0F7-48A7-8DA3-9BA789D674BC}" dt="2025-03-27T03:55:05.757" v="35" actId="478"/>
          <ac:spMkLst>
            <pc:docMk/>
            <pc:sldMk cId="1405120338" sldId="436"/>
            <ac:spMk id="40" creationId="{C645C698-389E-447C-BB98-AB3679B5A30D}"/>
          </ac:spMkLst>
        </pc:spChg>
        <pc:spChg chg="del">
          <ac:chgData name="Katarina Makarova Gibson" userId="63924466-b66a-4d66-a742-a0fe68013c47" providerId="ADAL" clId="{D8E58ED4-A0F7-48A7-8DA3-9BA789D674BC}" dt="2025-03-27T03:55:07.567" v="36" actId="478"/>
          <ac:spMkLst>
            <pc:docMk/>
            <pc:sldMk cId="1405120338" sldId="436"/>
            <ac:spMk id="44" creationId="{1C008FD5-CB94-4D8C-AF43-1D45E9411F6E}"/>
          </ac:spMkLst>
        </pc:spChg>
      </pc:sldChg>
      <pc:sldMasterChg chg="addSp delSp modSp mod">
        <pc:chgData name="Katarina Makarova Gibson" userId="63924466-b66a-4d66-a742-a0fe68013c47" providerId="ADAL" clId="{D8E58ED4-A0F7-48A7-8DA3-9BA789D674BC}" dt="2025-03-26T23:22:21.022" v="34" actId="1076"/>
        <pc:sldMasterMkLst>
          <pc:docMk/>
          <pc:sldMasterMk cId="293231526" sldId="2147483648"/>
        </pc:sldMasterMkLst>
        <pc:picChg chg="add mod">
          <ac:chgData name="Katarina Makarova Gibson" userId="63924466-b66a-4d66-a742-a0fe68013c47" providerId="ADAL" clId="{D8E58ED4-A0F7-48A7-8DA3-9BA789D674BC}" dt="2025-03-26T23:22:21.022" v="34" actId="1076"/>
          <ac:picMkLst>
            <pc:docMk/>
            <pc:sldMasterMk cId="293231526" sldId="2147483648"/>
            <ac:picMk id="3" creationId="{2519D281-259C-75AD-0A4C-8A79E50D2FD6}"/>
          </ac:picMkLst>
        </pc:picChg>
        <pc:picChg chg="del">
          <ac:chgData name="Katarina Makarova Gibson" userId="63924466-b66a-4d66-a742-a0fe68013c47" providerId="ADAL" clId="{D8E58ED4-A0F7-48A7-8DA3-9BA789D674BC}" dt="2025-03-26T23:22:07.908" v="29" actId="478"/>
          <ac:picMkLst>
            <pc:docMk/>
            <pc:sldMasterMk cId="293231526" sldId="2147483648"/>
            <ac:picMk id="30" creationId="{00000000-0000-0000-0000-000000000000}"/>
          </ac:picMkLst>
        </pc:picChg>
      </pc:sldMasterChg>
      <pc:sldMasterChg chg="addSp delSp modSp mod modSldLayout sldLayoutOrd">
        <pc:chgData name="Katarina Makarova Gibson" userId="63924466-b66a-4d66-a742-a0fe68013c47" providerId="ADAL" clId="{D8E58ED4-A0F7-48A7-8DA3-9BA789D674BC}" dt="2025-03-27T03:58:16.806" v="49" actId="207"/>
        <pc:sldMasterMkLst>
          <pc:docMk/>
          <pc:sldMasterMk cId="2531743575" sldId="2147483663"/>
        </pc:sldMasterMkLst>
        <pc:picChg chg="add mod">
          <ac:chgData name="Katarina Makarova Gibson" userId="63924466-b66a-4d66-a742-a0fe68013c47" providerId="ADAL" clId="{D8E58ED4-A0F7-48A7-8DA3-9BA789D674BC}" dt="2025-03-26T23:20:03.764" v="5" actId="1076"/>
          <ac:picMkLst>
            <pc:docMk/>
            <pc:sldMasterMk cId="2531743575" sldId="2147483663"/>
            <ac:picMk id="3" creationId="{8CD8E509-5D32-4689-5CB3-57E0420A3BA9}"/>
          </ac:picMkLst>
        </pc:picChg>
        <pc:picChg chg="del">
          <ac:chgData name="Katarina Makarova Gibson" userId="63924466-b66a-4d66-a742-a0fe68013c47" providerId="ADAL" clId="{D8E58ED4-A0F7-48A7-8DA3-9BA789D674BC}" dt="2025-03-26T23:19:54.575" v="0" actId="478"/>
          <ac:picMkLst>
            <pc:docMk/>
            <pc:sldMasterMk cId="2531743575" sldId="2147483663"/>
            <ac:picMk id="14" creationId="{00000000-0000-0000-0000-000000000000}"/>
          </ac:picMkLst>
        </pc:picChg>
        <pc:sldLayoutChg chg="modSp mod">
          <pc:chgData name="Katarina Makarova Gibson" userId="63924466-b66a-4d66-a742-a0fe68013c47" providerId="ADAL" clId="{D8E58ED4-A0F7-48A7-8DA3-9BA789D674BC}" dt="2025-03-27T03:57:50.278" v="46" actId="207"/>
          <pc:sldLayoutMkLst>
            <pc:docMk/>
            <pc:sldMasterMk cId="2531743575" sldId="2147483663"/>
            <pc:sldLayoutMk cId="3615507839" sldId="2147483665"/>
          </pc:sldLayoutMkLst>
          <pc:spChg chg="mod">
            <ac:chgData name="Katarina Makarova Gibson" userId="63924466-b66a-4d66-a742-a0fe68013c47" providerId="ADAL" clId="{D8E58ED4-A0F7-48A7-8DA3-9BA789D674BC}" dt="2025-03-27T03:57:50.278" v="46" actId="207"/>
            <ac:spMkLst>
              <pc:docMk/>
              <pc:sldMasterMk cId="2531743575" sldId="2147483663"/>
              <pc:sldLayoutMk cId="3615507839" sldId="2147483665"/>
              <ac:spMk id="2" creationId="{00000000-0000-0000-0000-000000000000}"/>
            </ac:spMkLst>
          </pc:spChg>
        </pc:sldLayoutChg>
        <pc:sldLayoutChg chg="delSp modSp mod ord delAnim">
          <pc:chgData name="Katarina Makarova Gibson" userId="63924466-b66a-4d66-a742-a0fe68013c47" providerId="ADAL" clId="{D8E58ED4-A0F7-48A7-8DA3-9BA789D674BC}" dt="2025-03-27T03:58:16.806" v="49" actId="207"/>
          <pc:sldLayoutMkLst>
            <pc:docMk/>
            <pc:sldMasterMk cId="2531743575" sldId="2147483663"/>
            <pc:sldLayoutMk cId="935765639" sldId="2147483804"/>
          </pc:sldLayoutMkLst>
          <pc:spChg chg="mod">
            <ac:chgData name="Katarina Makarova Gibson" userId="63924466-b66a-4d66-a742-a0fe68013c47" providerId="ADAL" clId="{D8E58ED4-A0F7-48A7-8DA3-9BA789D674BC}" dt="2025-03-27T03:58:16.806" v="49" actId="207"/>
            <ac:spMkLst>
              <pc:docMk/>
              <pc:sldMasterMk cId="2531743575" sldId="2147483663"/>
              <pc:sldLayoutMk cId="935765639" sldId="2147483804"/>
              <ac:spMk id="2" creationId="{00000000-0000-0000-0000-000000000000}"/>
            </ac:spMkLst>
          </pc:spChg>
          <pc:cxnChg chg="del mod">
            <ac:chgData name="Katarina Makarova Gibson" userId="63924466-b66a-4d66-a742-a0fe68013c47" providerId="ADAL" clId="{D8E58ED4-A0F7-48A7-8DA3-9BA789D674BC}" dt="2025-03-27T03:57:17.565" v="44" actId="478"/>
            <ac:cxnSpMkLst>
              <pc:docMk/>
              <pc:sldMasterMk cId="2531743575" sldId="2147483663"/>
              <pc:sldLayoutMk cId="935765639" sldId="2147483804"/>
              <ac:cxnSpMk id="6" creationId="{00000000-0000-0000-0000-000000000000}"/>
            </ac:cxnSpMkLst>
          </pc:cxnChg>
        </pc:sldLayoutChg>
      </pc:sldMasterChg>
      <pc:sldMasterChg chg="addSp delSp modSp mod modSldLayout">
        <pc:chgData name="Katarina Makarova Gibson" userId="63924466-b66a-4d66-a742-a0fe68013c47" providerId="ADAL" clId="{D8E58ED4-A0F7-48A7-8DA3-9BA789D674BC}" dt="2025-03-26T23:21:09.127" v="17"/>
        <pc:sldMasterMkLst>
          <pc:docMk/>
          <pc:sldMasterMk cId="270145944" sldId="2147483703"/>
        </pc:sldMasterMkLst>
        <pc:picChg chg="add mod">
          <ac:chgData name="Katarina Makarova Gibson" userId="63924466-b66a-4d66-a742-a0fe68013c47" providerId="ADAL" clId="{D8E58ED4-A0F7-48A7-8DA3-9BA789D674BC}" dt="2025-03-26T23:21:09.127" v="17"/>
          <ac:picMkLst>
            <pc:docMk/>
            <pc:sldMasterMk cId="270145944" sldId="2147483703"/>
            <ac:picMk id="4" creationId="{60AF1BEF-A7F3-6744-B7A9-1E83547359AA}"/>
          </ac:picMkLst>
        </pc:picChg>
        <pc:picChg chg="del">
          <ac:chgData name="Katarina Makarova Gibson" userId="63924466-b66a-4d66-a742-a0fe68013c47" providerId="ADAL" clId="{D8E58ED4-A0F7-48A7-8DA3-9BA789D674BC}" dt="2025-03-26T23:21:08.202" v="16" actId="478"/>
          <ac:picMkLst>
            <pc:docMk/>
            <pc:sldMasterMk cId="270145944" sldId="2147483703"/>
            <ac:picMk id="18" creationId="{00000000-0000-0000-0000-000000000000}"/>
          </ac:picMkLst>
        </pc:picChg>
        <pc:sldLayoutChg chg="addSp delSp modSp mod">
          <pc:chgData name="Katarina Makarova Gibson" userId="63924466-b66a-4d66-a742-a0fe68013c47" providerId="ADAL" clId="{D8E58ED4-A0F7-48A7-8DA3-9BA789D674BC}" dt="2025-03-26T23:20:53.962" v="15" actId="14100"/>
          <pc:sldLayoutMkLst>
            <pc:docMk/>
            <pc:sldMasterMk cId="270145944" sldId="2147483703"/>
            <pc:sldLayoutMk cId="1117805828" sldId="2147483704"/>
          </pc:sldLayoutMkLst>
          <pc:picChg chg="add del mod">
            <ac:chgData name="Katarina Makarova Gibson" userId="63924466-b66a-4d66-a742-a0fe68013c47" providerId="ADAL" clId="{D8E58ED4-A0F7-48A7-8DA3-9BA789D674BC}" dt="2025-03-26T23:20:28.219" v="9" actId="478"/>
            <ac:picMkLst>
              <pc:docMk/>
              <pc:sldMasterMk cId="270145944" sldId="2147483703"/>
              <pc:sldLayoutMk cId="1117805828" sldId="2147483704"/>
              <ac:picMk id="2" creationId="{7E29469C-07E5-E80D-02B7-4BB1C1F71906}"/>
            </ac:picMkLst>
          </pc:picChg>
          <pc:picChg chg="del">
            <ac:chgData name="Katarina Makarova Gibson" userId="63924466-b66a-4d66-a742-a0fe68013c47" providerId="ADAL" clId="{D8E58ED4-A0F7-48A7-8DA3-9BA789D674BC}" dt="2025-03-26T23:20:22.668" v="6" actId="478"/>
            <ac:picMkLst>
              <pc:docMk/>
              <pc:sldMasterMk cId="270145944" sldId="2147483703"/>
              <pc:sldLayoutMk cId="1117805828" sldId="2147483704"/>
              <ac:picMk id="6" creationId="{00000000-0000-0000-0000-000000000000}"/>
            </ac:picMkLst>
          </pc:picChg>
          <pc:picChg chg="add mod">
            <ac:chgData name="Katarina Makarova Gibson" userId="63924466-b66a-4d66-a742-a0fe68013c47" providerId="ADAL" clId="{D8E58ED4-A0F7-48A7-8DA3-9BA789D674BC}" dt="2025-03-26T23:20:53.962" v="15" actId="14100"/>
            <ac:picMkLst>
              <pc:docMk/>
              <pc:sldMasterMk cId="270145944" sldId="2147483703"/>
              <pc:sldLayoutMk cId="1117805828" sldId="2147483704"/>
              <ac:picMk id="8" creationId="{8E93E3E5-B3B0-124B-4449-8C27F4EEFC5B}"/>
            </ac:picMkLst>
          </pc:picChg>
        </pc:sldLayoutChg>
      </pc:sldMasterChg>
      <pc:sldMasterChg chg="addSp delSp modSp mod modSldLayout">
        <pc:chgData name="Katarina Makarova Gibson" userId="63924466-b66a-4d66-a742-a0fe68013c47" providerId="ADAL" clId="{D8E58ED4-A0F7-48A7-8DA3-9BA789D674BC}" dt="2025-03-26T23:21:44.586" v="28" actId="1036"/>
        <pc:sldMasterMkLst>
          <pc:docMk/>
          <pc:sldMasterMk cId="1056246370" sldId="2147483724"/>
        </pc:sldMasterMkLst>
        <pc:picChg chg="add mod">
          <ac:chgData name="Katarina Makarova Gibson" userId="63924466-b66a-4d66-a742-a0fe68013c47" providerId="ADAL" clId="{D8E58ED4-A0F7-48A7-8DA3-9BA789D674BC}" dt="2025-03-26T23:21:19.140" v="19"/>
          <ac:picMkLst>
            <pc:docMk/>
            <pc:sldMasterMk cId="1056246370" sldId="2147483724"/>
            <ac:picMk id="4" creationId="{3DDBA510-5504-3570-9844-EC08BA1B8074}"/>
          </ac:picMkLst>
        </pc:picChg>
        <pc:picChg chg="del">
          <ac:chgData name="Katarina Makarova Gibson" userId="63924466-b66a-4d66-a742-a0fe68013c47" providerId="ADAL" clId="{D8E58ED4-A0F7-48A7-8DA3-9BA789D674BC}" dt="2025-03-26T23:21:17.743" v="18" actId="478"/>
          <ac:picMkLst>
            <pc:docMk/>
            <pc:sldMasterMk cId="1056246370" sldId="2147483724"/>
            <ac:picMk id="18" creationId="{00000000-0000-0000-0000-000000000000}"/>
          </ac:picMkLst>
        </pc:picChg>
        <pc:sldLayoutChg chg="addSp delSp modSp mod">
          <pc:chgData name="Katarina Makarova Gibson" userId="63924466-b66a-4d66-a742-a0fe68013c47" providerId="ADAL" clId="{D8E58ED4-A0F7-48A7-8DA3-9BA789D674BC}" dt="2025-03-26T23:21:44.586" v="28" actId="1036"/>
          <pc:sldLayoutMkLst>
            <pc:docMk/>
            <pc:sldMasterMk cId="1056246370" sldId="2147483724"/>
            <pc:sldLayoutMk cId="2129611424" sldId="2147483725"/>
          </pc:sldLayoutMkLst>
          <pc:picChg chg="add mod">
            <ac:chgData name="Katarina Makarova Gibson" userId="63924466-b66a-4d66-a742-a0fe68013c47" providerId="ADAL" clId="{D8E58ED4-A0F7-48A7-8DA3-9BA789D674BC}" dt="2025-03-26T23:21:44.586" v="28" actId="1036"/>
            <ac:picMkLst>
              <pc:docMk/>
              <pc:sldMasterMk cId="1056246370" sldId="2147483724"/>
              <pc:sldLayoutMk cId="2129611424" sldId="2147483725"/>
              <ac:picMk id="5" creationId="{63CA0D40-E064-E672-0B86-C4EB957DE399}"/>
            </ac:picMkLst>
          </pc:picChg>
          <pc:picChg chg="del">
            <ac:chgData name="Katarina Makarova Gibson" userId="63924466-b66a-4d66-a742-a0fe68013c47" providerId="ADAL" clId="{D8E58ED4-A0F7-48A7-8DA3-9BA789D674BC}" dt="2025-03-26T23:21:23.660" v="20" actId="478"/>
            <ac:picMkLst>
              <pc:docMk/>
              <pc:sldMasterMk cId="1056246370" sldId="2147483724"/>
              <pc:sldLayoutMk cId="2129611424" sldId="2147483725"/>
              <ac:picMk id="6" creationId="{00000000-0000-0000-0000-000000000000}"/>
            </ac:picMkLst>
          </pc:picChg>
        </pc:sldLayoutChg>
      </pc:sldMasterChg>
    </pc:docChg>
  </pc:docChgLst>
  <pc:docChgLst>
    <pc:chgData name="Kelly Fairhurst" userId="08336c2f-c03c-4903-86e5-f7079f6fc0fb" providerId="ADAL" clId="{DC350D33-9174-4D24-AD43-B762E2416350}"/>
    <pc:docChg chg="custSel addSld modSld sldOrd">
      <pc:chgData name="Kelly Fairhurst" userId="08336c2f-c03c-4903-86e5-f7079f6fc0fb" providerId="ADAL" clId="{DC350D33-9174-4D24-AD43-B762E2416350}" dt="2024-10-08T20:42:56.950" v="88" actId="962"/>
      <pc:docMkLst>
        <pc:docMk/>
      </pc:docMkLst>
      <pc:sldChg chg="addSp delSp modSp mod">
        <pc:chgData name="Kelly Fairhurst" userId="08336c2f-c03c-4903-86e5-f7079f6fc0fb" providerId="ADAL" clId="{DC350D33-9174-4D24-AD43-B762E2416350}" dt="2024-10-08T20:42:56.950" v="88" actId="962"/>
        <pc:sldMkLst>
          <pc:docMk/>
          <pc:sldMk cId="794224723" sldId="274"/>
        </pc:sldMkLst>
      </pc:sldChg>
      <pc:sldChg chg="addSp delSp modSp mod">
        <pc:chgData name="Kelly Fairhurst" userId="08336c2f-c03c-4903-86e5-f7079f6fc0fb" providerId="ADAL" clId="{DC350D33-9174-4D24-AD43-B762E2416350}" dt="2024-09-12T22:44:08.666" v="10" actId="1076"/>
        <pc:sldMkLst>
          <pc:docMk/>
          <pc:sldMk cId="3144528850" sldId="275"/>
        </pc:sldMkLst>
      </pc:sldChg>
      <pc:sldChg chg="addSp delSp modSp mod">
        <pc:chgData name="Kelly Fairhurst" userId="08336c2f-c03c-4903-86e5-f7079f6fc0fb" providerId="ADAL" clId="{DC350D33-9174-4D24-AD43-B762E2416350}" dt="2024-09-12T22:44:38.267" v="16" actId="1076"/>
        <pc:sldMkLst>
          <pc:docMk/>
          <pc:sldMk cId="3234234733" sldId="289"/>
        </pc:sldMkLst>
      </pc:sldChg>
      <pc:sldChg chg="addSp delSp modSp mod modAnim">
        <pc:chgData name="Kelly Fairhurst" userId="08336c2f-c03c-4903-86e5-f7079f6fc0fb" providerId="ADAL" clId="{DC350D33-9174-4D24-AD43-B762E2416350}" dt="2024-09-12T22:45:01.290" v="22" actId="1076"/>
        <pc:sldMkLst>
          <pc:docMk/>
          <pc:sldMk cId="2331144845" sldId="311"/>
        </pc:sldMkLst>
      </pc:sldChg>
      <pc:sldChg chg="addSp delSp modSp mod ord">
        <pc:chgData name="Kelly Fairhurst" userId="08336c2f-c03c-4903-86e5-f7079f6fc0fb" providerId="ADAL" clId="{DC350D33-9174-4D24-AD43-B762E2416350}" dt="2024-09-12T22:45:47.187" v="36" actId="1076"/>
        <pc:sldMkLst>
          <pc:docMk/>
          <pc:sldMk cId="406512507" sldId="351"/>
        </pc:sldMkLst>
      </pc:sldChg>
      <pc:sldChg chg="addSp delSp modSp mod">
        <pc:chgData name="Kelly Fairhurst" userId="08336c2f-c03c-4903-86e5-f7079f6fc0fb" providerId="ADAL" clId="{DC350D33-9174-4D24-AD43-B762E2416350}" dt="2024-09-12T22:46:08.073" v="42" actId="1076"/>
        <pc:sldMkLst>
          <pc:docMk/>
          <pc:sldMk cId="2883892770" sldId="352"/>
        </pc:sldMkLst>
      </pc:sldChg>
      <pc:sldChg chg="addSp delSp modSp add mod">
        <pc:chgData name="Kelly Fairhurst" userId="08336c2f-c03c-4903-86e5-f7079f6fc0fb" providerId="ADAL" clId="{DC350D33-9174-4D24-AD43-B762E2416350}" dt="2024-09-12T22:48:09.360" v="83" actId="1076"/>
        <pc:sldMkLst>
          <pc:docMk/>
          <pc:sldMk cId="1759531648" sldId="438"/>
        </pc:sldMkLst>
      </pc:sldChg>
    </pc:docChg>
  </pc:docChgLst>
  <pc:docChgLst>
    <pc:chgData name="Michelle Pelser" userId="S::michelle.pelser@hrprofiling.com::6a977191-35cb-430a-b678-141e7fb84214" providerId="AD" clId="Web-{9AF6E25A-239D-163C-5175-AF076FF26270}"/>
    <pc:docChg chg="modSld">
      <pc:chgData name="Michelle Pelser" userId="S::michelle.pelser@hrprofiling.com::6a977191-35cb-430a-b678-141e7fb84214" providerId="AD" clId="Web-{9AF6E25A-239D-163C-5175-AF076FF26270}" dt="2022-06-29T22:41:23.656" v="9" actId="1076"/>
      <pc:docMkLst>
        <pc:docMk/>
      </pc:docMkLst>
      <pc:sldChg chg="addSp delSp modSp">
        <pc:chgData name="Michelle Pelser" userId="S::michelle.pelser@hrprofiling.com::6a977191-35cb-430a-b678-141e7fb84214" providerId="AD" clId="Web-{9AF6E25A-239D-163C-5175-AF076FF26270}" dt="2022-06-29T22:41:04.640" v="6"/>
        <pc:sldMkLst>
          <pc:docMk/>
          <pc:sldMk cId="794224723" sldId="274"/>
        </pc:sldMkLst>
      </pc:sldChg>
      <pc:sldChg chg="addSp delSp modSp">
        <pc:chgData name="Michelle Pelser" userId="S::michelle.pelser@hrprofiling.com::6a977191-35cb-430a-b678-141e7fb84214" providerId="AD" clId="Web-{9AF6E25A-239D-163C-5175-AF076FF26270}" dt="2022-06-29T22:41:23.656" v="9" actId="1076"/>
        <pc:sldMkLst>
          <pc:docMk/>
          <pc:sldMk cId="3144528850" sldId="275"/>
        </pc:sldMkLst>
      </pc:sldChg>
    </pc:docChg>
  </pc:docChgLst>
  <pc:docChgLst>
    <pc:chgData name="Michelle Pelser" userId="6a977191-35cb-430a-b678-141e7fb84214" providerId="ADAL" clId="{425B42AF-5CDC-450F-B231-491FB50DC648}"/>
    <pc:docChg chg="custSel modSld">
      <pc:chgData name="Michelle Pelser" userId="6a977191-35cb-430a-b678-141e7fb84214" providerId="ADAL" clId="{425B42AF-5CDC-450F-B231-491FB50DC648}" dt="2025-01-10T01:01:18.423" v="252" actId="1076"/>
      <pc:docMkLst>
        <pc:docMk/>
      </pc:docMkLst>
      <pc:sldChg chg="addSp delSp modSp mod">
        <pc:chgData name="Michelle Pelser" userId="6a977191-35cb-430a-b678-141e7fb84214" providerId="ADAL" clId="{425B42AF-5CDC-450F-B231-491FB50DC648}" dt="2025-01-10T01:01:18.423" v="252" actId="1076"/>
        <pc:sldMkLst>
          <pc:docMk/>
          <pc:sldMk cId="794224723" sldId="274"/>
        </pc:sldMkLst>
        <pc:spChg chg="add mod">
          <ac:chgData name="Michelle Pelser" userId="6a977191-35cb-430a-b678-141e7fb84214" providerId="ADAL" clId="{425B42AF-5CDC-450F-B231-491FB50DC648}" dt="2025-01-10T00:55:25.909" v="27" actId="20577"/>
          <ac:spMkLst>
            <pc:docMk/>
            <pc:sldMk cId="794224723" sldId="274"/>
            <ac:spMk id="2" creationId="{30B039E2-9467-0BCE-3839-82AF990FEF1E}"/>
          </ac:spMkLst>
        </pc:spChg>
        <pc:picChg chg="add mod modCrop">
          <ac:chgData name="Michelle Pelser" userId="6a977191-35cb-430a-b678-141e7fb84214" providerId="ADAL" clId="{425B42AF-5CDC-450F-B231-491FB50DC648}" dt="2025-01-10T01:01:18.423" v="252" actId="1076"/>
          <ac:picMkLst>
            <pc:docMk/>
            <pc:sldMk cId="794224723" sldId="274"/>
            <ac:picMk id="6" creationId="{BED638E5-1F83-F817-7E2C-E79288149644}"/>
          </ac:picMkLst>
        </pc:picChg>
      </pc:sldChg>
      <pc:sldChg chg="addSp delSp modSp mod">
        <pc:chgData name="Michelle Pelser" userId="6a977191-35cb-430a-b678-141e7fb84214" providerId="ADAL" clId="{425B42AF-5CDC-450F-B231-491FB50DC648}" dt="2025-01-10T00:57:00.825" v="41" actId="1076"/>
        <pc:sldMkLst>
          <pc:docMk/>
          <pc:sldMk cId="3144528850" sldId="275"/>
        </pc:sldMkLst>
        <pc:spChg chg="add mod">
          <ac:chgData name="Michelle Pelser" userId="6a977191-35cb-430a-b678-141e7fb84214" providerId="ADAL" clId="{425B42AF-5CDC-450F-B231-491FB50DC648}" dt="2025-01-10T00:56:22.120" v="34"/>
          <ac:spMkLst>
            <pc:docMk/>
            <pc:sldMk cId="3144528850" sldId="275"/>
            <ac:spMk id="2" creationId="{464BDEC8-27BE-2E37-2F56-02EF3ACADBD4}"/>
          </ac:spMkLst>
        </pc:spChg>
        <pc:picChg chg="add mod">
          <ac:chgData name="Michelle Pelser" userId="6a977191-35cb-430a-b678-141e7fb84214" providerId="ADAL" clId="{425B42AF-5CDC-450F-B231-491FB50DC648}" dt="2025-01-10T00:57:00.825" v="41" actId="1076"/>
          <ac:picMkLst>
            <pc:docMk/>
            <pc:sldMk cId="3144528850" sldId="275"/>
            <ac:picMk id="4" creationId="{78E38930-C756-6976-2240-42737864A940}"/>
          </ac:picMkLst>
        </pc:picChg>
      </pc:sldChg>
      <pc:sldChg chg="addSp modSp mod">
        <pc:chgData name="Michelle Pelser" userId="6a977191-35cb-430a-b678-141e7fb84214" providerId="ADAL" clId="{425B42AF-5CDC-450F-B231-491FB50DC648}" dt="2025-01-10T00:57:11.159" v="57" actId="20577"/>
        <pc:sldMkLst>
          <pc:docMk/>
          <pc:sldMk cId="3234234733" sldId="289"/>
        </pc:sldMkLst>
        <pc:spChg chg="add mod">
          <ac:chgData name="Michelle Pelser" userId="6a977191-35cb-430a-b678-141e7fb84214" providerId="ADAL" clId="{425B42AF-5CDC-450F-B231-491FB50DC648}" dt="2025-01-10T00:57:11.159" v="57" actId="20577"/>
          <ac:spMkLst>
            <pc:docMk/>
            <pc:sldMk cId="3234234733" sldId="289"/>
            <ac:spMk id="3" creationId="{AE380B8E-9A4F-1C89-107D-92CDA8B917B0}"/>
          </ac:spMkLst>
        </pc:spChg>
      </pc:sldChg>
      <pc:sldChg chg="addSp modSp mod">
        <pc:chgData name="Michelle Pelser" userId="6a977191-35cb-430a-b678-141e7fb84214" providerId="ADAL" clId="{425B42AF-5CDC-450F-B231-491FB50DC648}" dt="2025-01-10T00:57:50.188" v="76" actId="1076"/>
        <pc:sldMkLst>
          <pc:docMk/>
          <pc:sldMk cId="2331144845" sldId="311"/>
        </pc:sldMkLst>
        <pc:spChg chg="add mod">
          <ac:chgData name="Michelle Pelser" userId="6a977191-35cb-430a-b678-141e7fb84214" providerId="ADAL" clId="{425B42AF-5CDC-450F-B231-491FB50DC648}" dt="2025-01-10T00:57:50.188" v="76" actId="1076"/>
          <ac:spMkLst>
            <pc:docMk/>
            <pc:sldMk cId="2331144845" sldId="311"/>
            <ac:spMk id="3" creationId="{663065C6-A34A-632E-AA7D-3E8CDD4EBB0D}"/>
          </ac:spMkLst>
        </pc:spChg>
      </pc:sldChg>
      <pc:sldChg chg="addSp modSp mod">
        <pc:chgData name="Michelle Pelser" userId="6a977191-35cb-430a-b678-141e7fb84214" providerId="ADAL" clId="{425B42AF-5CDC-450F-B231-491FB50DC648}" dt="2025-01-10T01:00:29.283" v="246" actId="20577"/>
        <pc:sldMkLst>
          <pc:docMk/>
          <pc:sldMk cId="406512507" sldId="351"/>
        </pc:sldMkLst>
        <pc:spChg chg="add mod">
          <ac:chgData name="Michelle Pelser" userId="6a977191-35cb-430a-b678-141e7fb84214" providerId="ADAL" clId="{425B42AF-5CDC-450F-B231-491FB50DC648}" dt="2025-01-10T01:00:29.283" v="246" actId="20577"/>
          <ac:spMkLst>
            <pc:docMk/>
            <pc:sldMk cId="406512507" sldId="351"/>
            <ac:spMk id="6" creationId="{DDA72A54-8B63-B50B-B914-2BACC1A85641}"/>
          </ac:spMkLst>
        </pc:spChg>
      </pc:sldChg>
      <pc:sldChg chg="addSp modSp mod">
        <pc:chgData name="Michelle Pelser" userId="6a977191-35cb-430a-b678-141e7fb84214" providerId="ADAL" clId="{425B42AF-5CDC-450F-B231-491FB50DC648}" dt="2025-01-10T01:00:07.741" v="230" actId="1076"/>
        <pc:sldMkLst>
          <pc:docMk/>
          <pc:sldMk cId="2883892770" sldId="352"/>
        </pc:sldMkLst>
        <pc:spChg chg="add mod">
          <ac:chgData name="Michelle Pelser" userId="6a977191-35cb-430a-b678-141e7fb84214" providerId="ADAL" clId="{425B42AF-5CDC-450F-B231-491FB50DC648}" dt="2025-01-10T01:00:07.741" v="230" actId="1076"/>
          <ac:spMkLst>
            <pc:docMk/>
            <pc:sldMk cId="2883892770" sldId="352"/>
            <ac:spMk id="4" creationId="{FB673F51-A514-769A-9FB9-4097B9F3C6AC}"/>
          </ac:spMkLst>
        </pc:spChg>
      </pc:sldChg>
      <pc:sldChg chg="modSp mod">
        <pc:chgData name="Michelle Pelser" userId="6a977191-35cb-430a-b678-141e7fb84214" providerId="ADAL" clId="{425B42AF-5CDC-450F-B231-491FB50DC648}" dt="2025-01-10T00:59:49.671" v="229" actId="20577"/>
        <pc:sldMkLst>
          <pc:docMk/>
          <pc:sldMk cId="1185474885" sldId="361"/>
        </pc:sldMkLst>
        <pc:spChg chg="mod">
          <ac:chgData name="Michelle Pelser" userId="6a977191-35cb-430a-b678-141e7fb84214" providerId="ADAL" clId="{425B42AF-5CDC-450F-B231-491FB50DC648}" dt="2025-01-10T00:59:49.671" v="229" actId="20577"/>
          <ac:spMkLst>
            <pc:docMk/>
            <pc:sldMk cId="1185474885" sldId="361"/>
            <ac:spMk id="22" creationId="{98CACB42-7F47-745B-32BA-2042FF55F0B6}"/>
          </ac:spMkLst>
        </pc:spChg>
      </pc:sldChg>
      <pc:sldChg chg="modSp mod">
        <pc:chgData name="Michelle Pelser" userId="6a977191-35cb-430a-b678-141e7fb84214" providerId="ADAL" clId="{425B42AF-5CDC-450F-B231-491FB50DC648}" dt="2025-01-10T00:59:40.206" v="227" actId="20577"/>
        <pc:sldMkLst>
          <pc:docMk/>
          <pc:sldMk cId="1673283720" sldId="365"/>
        </pc:sldMkLst>
        <pc:spChg chg="mod">
          <ac:chgData name="Michelle Pelser" userId="6a977191-35cb-430a-b678-141e7fb84214" providerId="ADAL" clId="{425B42AF-5CDC-450F-B231-491FB50DC648}" dt="2025-01-10T00:59:40.206" v="227" actId="20577"/>
          <ac:spMkLst>
            <pc:docMk/>
            <pc:sldMk cId="1673283720" sldId="365"/>
            <ac:spMk id="7" creationId="{AB8631F3-3F54-4AAE-CB5C-890229BCF9D7}"/>
          </ac:spMkLst>
        </pc:spChg>
      </pc:sldChg>
      <pc:sldChg chg="addSp modSp mod">
        <pc:chgData name="Michelle Pelser" userId="6a977191-35cb-430a-b678-141e7fb84214" providerId="ADAL" clId="{425B42AF-5CDC-450F-B231-491FB50DC648}" dt="2025-01-10T01:00:13.128" v="231" actId="1076"/>
        <pc:sldMkLst>
          <pc:docMk/>
          <pc:sldMk cId="1759531648" sldId="438"/>
        </pc:sldMkLst>
        <pc:spChg chg="add mod">
          <ac:chgData name="Michelle Pelser" userId="6a977191-35cb-430a-b678-141e7fb84214" providerId="ADAL" clId="{425B42AF-5CDC-450F-B231-491FB50DC648}" dt="2025-01-10T01:00:13.128" v="231" actId="1076"/>
          <ac:spMkLst>
            <pc:docMk/>
            <pc:sldMk cId="1759531648" sldId="438"/>
            <ac:spMk id="4" creationId="{7B103A6A-F165-1D9D-DE9E-6794EF9AB094}"/>
          </ac:spMkLst>
        </pc:spChg>
      </pc:sldChg>
    </pc:docChg>
  </pc:docChgLst>
  <pc:docChgLst>
    <pc:chgData name="Katarina Makarova Gibson" userId="S::katarina.gibson@hrprofiling.com::63924466-b66a-4d66-a742-a0fe68013c47" providerId="AD" clId="Web-{C8F52479-FA8C-692D-5025-4CEED8293E10}"/>
    <pc:docChg chg="modSld">
      <pc:chgData name="Katarina Makarova Gibson" userId="S::katarina.gibson@hrprofiling.com::63924466-b66a-4d66-a742-a0fe68013c47" providerId="AD" clId="Web-{C8F52479-FA8C-692D-5025-4CEED8293E10}" dt="2025-03-26T22:15:49.722" v="21" actId="20577"/>
      <pc:docMkLst>
        <pc:docMk/>
      </pc:docMkLst>
      <pc:sldChg chg="modSp">
        <pc:chgData name="Katarina Makarova Gibson" userId="S::katarina.gibson@hrprofiling.com::63924466-b66a-4d66-a742-a0fe68013c47" providerId="AD" clId="Web-{C8F52479-FA8C-692D-5025-4CEED8293E10}" dt="2025-03-26T22:15:49.722" v="21" actId="20577"/>
        <pc:sldMkLst>
          <pc:docMk/>
          <pc:sldMk cId="3107612313" sldId="420"/>
        </pc:sldMkLst>
        <pc:spChg chg="mod">
          <ac:chgData name="Katarina Makarova Gibson" userId="S::katarina.gibson@hrprofiling.com::63924466-b66a-4d66-a742-a0fe68013c47" providerId="AD" clId="Web-{C8F52479-FA8C-692D-5025-4CEED8293E10}" dt="2025-03-26T22:15:49.722" v="21" actId="20577"/>
          <ac:spMkLst>
            <pc:docMk/>
            <pc:sldMk cId="3107612313" sldId="420"/>
            <ac:spMk id="4" creationId="{00000000-0000-0000-0000-000000000000}"/>
          </ac:spMkLst>
        </pc:spChg>
        <pc:spChg chg="mod">
          <ac:chgData name="Katarina Makarova Gibson" userId="S::katarina.gibson@hrprofiling.com::63924466-b66a-4d66-a742-a0fe68013c47" providerId="AD" clId="Web-{C8F52479-FA8C-692D-5025-4CEED8293E10}" dt="2025-03-26T22:15:47.347" v="19" actId="20577"/>
          <ac:spMkLst>
            <pc:docMk/>
            <pc:sldMk cId="3107612313" sldId="420"/>
            <ac:spMk id="5" creationId="{00000000-0000-0000-0000-000000000000}"/>
          </ac:spMkLst>
        </pc:spChg>
      </pc:sldChg>
      <pc:sldChg chg="addSp delSp modSp addAnim delAnim">
        <pc:chgData name="Katarina Makarova Gibson" userId="S::katarina.gibson@hrprofiling.com::63924466-b66a-4d66-a742-a0fe68013c47" providerId="AD" clId="Web-{C8F52479-FA8C-692D-5025-4CEED8293E10}" dt="2025-03-26T22:15:37.768" v="15" actId="1076"/>
        <pc:sldMkLst>
          <pc:docMk/>
          <pc:sldMk cId="1405120338" sldId="436"/>
        </pc:sldMkLst>
        <pc:spChg chg="add del mod">
          <ac:chgData name="Katarina Makarova Gibson" userId="S::katarina.gibson@hrprofiling.com::63924466-b66a-4d66-a742-a0fe68013c47" providerId="AD" clId="Web-{C8F52479-FA8C-692D-5025-4CEED8293E10}" dt="2025-03-26T22:15:37.753" v="14" actId="1076"/>
          <ac:spMkLst>
            <pc:docMk/>
            <pc:sldMk cId="1405120338" sldId="436"/>
            <ac:spMk id="4" creationId="{00000000-0000-0000-0000-000000000000}"/>
          </ac:spMkLst>
        </pc:spChg>
        <pc:spChg chg="add del mod">
          <ac:chgData name="Katarina Makarova Gibson" userId="S::katarina.gibson@hrprofiling.com::63924466-b66a-4d66-a742-a0fe68013c47" providerId="AD" clId="Web-{C8F52479-FA8C-692D-5025-4CEED8293E10}" dt="2025-03-26T22:15:37.768" v="15" actId="1076"/>
          <ac:spMkLst>
            <pc:docMk/>
            <pc:sldMk cId="1405120338" sldId="436"/>
            <ac:spMk id="5" creationId="{00000000-0000-0000-0000-000000000000}"/>
          </ac:spMkLst>
        </pc:spChg>
        <pc:spChg chg="add del">
          <ac:chgData name="Katarina Makarova Gibson" userId="S::katarina.gibson@hrprofiling.com::63924466-b66a-4d66-a742-a0fe68013c47" providerId="AD" clId="Web-{C8F52479-FA8C-692D-5025-4CEED8293E10}" dt="2025-03-26T22:15:17.049" v="3"/>
          <ac:spMkLst>
            <pc:docMk/>
            <pc:sldMk cId="1405120338" sldId="436"/>
            <ac:spMk id="6" creationId="{888971C4-8248-B188-F155-A4C2B043B17E}"/>
          </ac:spMkLst>
        </pc:spChg>
        <pc:spChg chg="add del">
          <ac:chgData name="Katarina Makarova Gibson" userId="S::katarina.gibson@hrprofiling.com::63924466-b66a-4d66-a742-a0fe68013c47" providerId="AD" clId="Web-{C8F52479-FA8C-692D-5025-4CEED8293E10}" dt="2025-03-26T22:15:17.049" v="3"/>
          <ac:spMkLst>
            <pc:docMk/>
            <pc:sldMk cId="1405120338" sldId="436"/>
            <ac:spMk id="8" creationId="{65F50BF1-55E6-A070-4A65-EA5167503131}"/>
          </ac:spMkLst>
        </pc:spChg>
      </pc:sldChg>
    </pc:docChg>
  </pc:docChgLst>
  <pc:docChgLst>
    <pc:chgData name="Rosamund Rendall" userId="8fb0c555-fe95-46e5-b678-bca23932cdce" providerId="ADAL" clId="{2E2029AA-D44F-4D19-BF9E-572309D89580}"/>
    <pc:docChg chg="modSld">
      <pc:chgData name="Rosamund Rendall" userId="8fb0c555-fe95-46e5-b678-bca23932cdce" providerId="ADAL" clId="{2E2029AA-D44F-4D19-BF9E-572309D89580}" dt="2023-06-01T21:13:07.964" v="1" actId="20577"/>
      <pc:docMkLst>
        <pc:docMk/>
      </pc:docMkLst>
      <pc:sldChg chg="modSp">
        <pc:chgData name="Rosamund Rendall" userId="8fb0c555-fe95-46e5-b678-bca23932cdce" providerId="ADAL" clId="{2E2029AA-D44F-4D19-BF9E-572309D89580}" dt="2023-06-01T21:13:07.964" v="1" actId="20577"/>
        <pc:sldMkLst>
          <pc:docMk/>
          <pc:sldMk cId="1223049915" sldId="419"/>
        </pc:sldMkLst>
      </pc:sldChg>
    </pc:docChg>
  </pc:docChgLst>
  <pc:docChgLst>
    <pc:chgData name="Katarina Makarova Gibson" userId="63924466-b66a-4d66-a742-a0fe68013c47" providerId="ADAL" clId="{5E14F1FE-3F8F-4606-BE4C-91542D962A87}"/>
    <pc:docChg chg="delSld modSld">
      <pc:chgData name="Katarina Makarova Gibson" userId="63924466-b66a-4d66-a742-a0fe68013c47" providerId="ADAL" clId="{5E14F1FE-3F8F-4606-BE4C-91542D962A87}" dt="2023-07-04T02:03:09.605" v="14" actId="47"/>
      <pc:docMkLst>
        <pc:docMk/>
      </pc:docMkLst>
      <pc:sldChg chg="modSp mod">
        <pc:chgData name="Katarina Makarova Gibson" userId="63924466-b66a-4d66-a742-a0fe68013c47" providerId="ADAL" clId="{5E14F1FE-3F8F-4606-BE4C-91542D962A87}" dt="2023-07-04T01:59:32.706" v="1" actId="20577"/>
        <pc:sldMkLst>
          <pc:docMk/>
          <pc:sldMk cId="794224723" sldId="274"/>
        </pc:sldMkLst>
      </pc:sldChg>
      <pc:sldChg chg="modSp mod">
        <pc:chgData name="Katarina Makarova Gibson" userId="63924466-b66a-4d66-a742-a0fe68013c47" providerId="ADAL" clId="{5E14F1FE-3F8F-4606-BE4C-91542D962A87}" dt="2023-07-04T01:59:36.475" v="2" actId="20577"/>
        <pc:sldMkLst>
          <pc:docMk/>
          <pc:sldMk cId="3144528850" sldId="275"/>
        </pc:sldMkLst>
      </pc:sldChg>
      <pc:sldChg chg="modSp mod">
        <pc:chgData name="Katarina Makarova Gibson" userId="63924466-b66a-4d66-a742-a0fe68013c47" providerId="ADAL" clId="{5E14F1FE-3F8F-4606-BE4C-91542D962A87}" dt="2022-10-04T01:10:23.825" v="0" actId="1076"/>
        <pc:sldMkLst>
          <pc:docMk/>
          <pc:sldMk cId="1550535506" sldId="279"/>
        </pc:sldMkLst>
      </pc:sldChg>
      <pc:sldChg chg="modSp mod">
        <pc:chgData name="Katarina Makarova Gibson" userId="63924466-b66a-4d66-a742-a0fe68013c47" providerId="ADAL" clId="{5E14F1FE-3F8F-4606-BE4C-91542D962A87}" dt="2023-07-04T02:00:43.955" v="7" actId="20577"/>
        <pc:sldMkLst>
          <pc:docMk/>
          <pc:sldMk cId="406512507" sldId="351"/>
        </pc:sldMkLst>
      </pc:sldChg>
      <pc:sldChg chg="modSp mod">
        <pc:chgData name="Katarina Makarova Gibson" userId="63924466-b66a-4d66-a742-a0fe68013c47" providerId="ADAL" clId="{5E14F1FE-3F8F-4606-BE4C-91542D962A87}" dt="2023-07-04T02:00:19.227" v="3" actId="20577"/>
        <pc:sldMkLst>
          <pc:docMk/>
          <pc:sldMk cId="2883892770" sldId="352"/>
        </pc:sldMkLst>
      </pc:sldChg>
      <pc:sldChg chg="modSp mod">
        <pc:chgData name="Katarina Makarova Gibson" userId="63924466-b66a-4d66-a742-a0fe68013c47" providerId="ADAL" clId="{5E14F1FE-3F8F-4606-BE4C-91542D962A87}" dt="2023-07-04T02:00:37.167" v="6" actId="20577"/>
        <pc:sldMkLst>
          <pc:docMk/>
          <pc:sldMk cId="1425614145" sldId="353"/>
        </pc:sldMkLst>
      </pc:sldChg>
      <pc:sldChg chg="modSp mod">
        <pc:chgData name="Katarina Makarova Gibson" userId="63924466-b66a-4d66-a742-a0fe68013c47" providerId="ADAL" clId="{5E14F1FE-3F8F-4606-BE4C-91542D962A87}" dt="2023-07-04T02:00:58.934" v="11" actId="20577"/>
        <pc:sldMkLst>
          <pc:docMk/>
          <pc:sldMk cId="4155944380" sldId="354"/>
        </pc:sldMkLst>
      </pc:sldChg>
      <pc:sldChg chg="modSp mod">
        <pc:chgData name="Katarina Makarova Gibson" userId="63924466-b66a-4d66-a742-a0fe68013c47" providerId="ADAL" clId="{5E14F1FE-3F8F-4606-BE4C-91542D962A87}" dt="2023-07-04T02:01:15.695" v="13" actId="20577"/>
        <pc:sldMkLst>
          <pc:docMk/>
          <pc:sldMk cId="1185474885" sldId="361"/>
        </pc:sldMkLst>
      </pc:sldChg>
      <pc:sldChg chg="del">
        <pc:chgData name="Katarina Makarova Gibson" userId="63924466-b66a-4d66-a742-a0fe68013c47" providerId="ADAL" clId="{5E14F1FE-3F8F-4606-BE4C-91542D962A87}" dt="2023-07-04T02:03:09.605" v="14" actId="47"/>
        <pc:sldMkLst>
          <pc:docMk/>
          <pc:sldMk cId="2206900849" sldId="2302"/>
        </pc:sldMkLst>
      </pc:sldChg>
    </pc:docChg>
  </pc:docChgLst>
  <pc:docChgLst>
    <pc:chgData name="Kelly Fairhurst" userId="08336c2f-c03c-4903-86e5-f7079f6fc0fb" providerId="ADAL" clId="{61A33A32-4EED-409F-8C46-51544155D004}"/>
    <pc:docChg chg="delSld">
      <pc:chgData name="Kelly Fairhurst" userId="08336c2f-c03c-4903-86e5-f7079f6fc0fb" providerId="ADAL" clId="{61A33A32-4EED-409F-8C46-51544155D004}" dt="2023-10-25T23:44:18.428" v="1" actId="47"/>
      <pc:docMkLst>
        <pc:docMk/>
      </pc:docMkLst>
      <pc:sldChg chg="del">
        <pc:chgData name="Kelly Fairhurst" userId="08336c2f-c03c-4903-86e5-f7079f6fc0fb" providerId="ADAL" clId="{61A33A32-4EED-409F-8C46-51544155D004}" dt="2023-10-25T23:44:17.577" v="0" actId="47"/>
        <pc:sldMkLst>
          <pc:docMk/>
          <pc:sldMk cId="2232515623" sldId="418"/>
        </pc:sldMkLst>
      </pc:sldChg>
      <pc:sldChg chg="del">
        <pc:chgData name="Kelly Fairhurst" userId="08336c2f-c03c-4903-86e5-f7079f6fc0fb" providerId="ADAL" clId="{61A33A32-4EED-409F-8C46-51544155D004}" dt="2023-10-25T23:44:18.428" v="1" actId="47"/>
        <pc:sldMkLst>
          <pc:docMk/>
          <pc:sldMk cId="1223049915" sldId="419"/>
        </pc:sldMkLst>
      </pc:sldChg>
    </pc:docChg>
  </pc:docChgLst>
  <pc:docChgLst>
    <pc:chgData name="Michelle Pelser" userId="6a977191-35cb-430a-b678-141e7fb84214" providerId="ADAL" clId="{F474E202-9840-4B8E-8662-CDE856D5B99A}"/>
    <pc:docChg chg="custSel modSld">
      <pc:chgData name="Michelle Pelser" userId="6a977191-35cb-430a-b678-141e7fb84214" providerId="ADAL" clId="{F474E202-9840-4B8E-8662-CDE856D5B99A}" dt="2022-07-06T22:31:38.986" v="174" actId="122"/>
      <pc:docMkLst>
        <pc:docMk/>
      </pc:docMkLst>
      <pc:sldChg chg="addSp delSp modSp mod">
        <pc:chgData name="Michelle Pelser" userId="6a977191-35cb-430a-b678-141e7fb84214" providerId="ADAL" clId="{F474E202-9840-4B8E-8662-CDE856D5B99A}" dt="2022-07-06T22:07:59.560" v="59" actId="1076"/>
        <pc:sldMkLst>
          <pc:docMk/>
          <pc:sldMk cId="794224723" sldId="274"/>
        </pc:sldMkLst>
      </pc:sldChg>
      <pc:sldChg chg="addSp delSp modSp mod">
        <pc:chgData name="Michelle Pelser" userId="6a977191-35cb-430a-b678-141e7fb84214" providerId="ADAL" clId="{F474E202-9840-4B8E-8662-CDE856D5B99A}" dt="2022-07-06T22:08:17.432" v="64" actId="478"/>
        <pc:sldMkLst>
          <pc:docMk/>
          <pc:sldMk cId="3144528850" sldId="275"/>
        </pc:sldMkLst>
      </pc:sldChg>
      <pc:sldChg chg="modSp mod modAnim">
        <pc:chgData name="Michelle Pelser" userId="6a977191-35cb-430a-b678-141e7fb84214" providerId="ADAL" clId="{F474E202-9840-4B8E-8662-CDE856D5B99A}" dt="2022-06-29T01:27:51.521" v="31"/>
        <pc:sldMkLst>
          <pc:docMk/>
          <pc:sldMk cId="763198331" sldId="347"/>
        </pc:sldMkLst>
      </pc:sldChg>
      <pc:sldChg chg="modAnim">
        <pc:chgData name="Michelle Pelser" userId="6a977191-35cb-430a-b678-141e7fb84214" providerId="ADAL" clId="{F474E202-9840-4B8E-8662-CDE856D5B99A}" dt="2022-06-29T01:28:00.312" v="33"/>
        <pc:sldMkLst>
          <pc:docMk/>
          <pc:sldMk cId="500009423" sldId="348"/>
        </pc:sldMkLst>
      </pc:sldChg>
      <pc:sldChg chg="addSp modSp mod">
        <pc:chgData name="Michelle Pelser" userId="6a977191-35cb-430a-b678-141e7fb84214" providerId="ADAL" clId="{F474E202-9840-4B8E-8662-CDE856D5B99A}" dt="2022-07-06T22:28:35.506" v="158" actId="14100"/>
        <pc:sldMkLst>
          <pc:docMk/>
          <pc:sldMk cId="406512507" sldId="351"/>
        </pc:sldMkLst>
      </pc:sldChg>
      <pc:sldChg chg="addSp delSp modSp mod">
        <pc:chgData name="Michelle Pelser" userId="6a977191-35cb-430a-b678-141e7fb84214" providerId="ADAL" clId="{F474E202-9840-4B8E-8662-CDE856D5B99A}" dt="2022-07-06T22:31:38.986" v="174" actId="122"/>
        <pc:sldMkLst>
          <pc:docMk/>
          <pc:sldMk cId="2883892770" sldId="352"/>
        </pc:sldMkLst>
      </pc:sldChg>
      <pc:sldChg chg="addSp delSp modSp mod">
        <pc:chgData name="Michelle Pelser" userId="6a977191-35cb-430a-b678-141e7fb84214" providerId="ADAL" clId="{F474E202-9840-4B8E-8662-CDE856D5B99A}" dt="2022-07-06T22:31:12.372" v="166" actId="1076"/>
        <pc:sldMkLst>
          <pc:docMk/>
          <pc:sldMk cId="1425614145" sldId="353"/>
        </pc:sldMkLst>
      </pc:sldChg>
      <pc:sldChg chg="addSp modSp mod">
        <pc:chgData name="Michelle Pelser" userId="6a977191-35cb-430a-b678-141e7fb84214" providerId="ADAL" clId="{F474E202-9840-4B8E-8662-CDE856D5B99A}" dt="2022-07-06T22:30:45.048" v="162" actId="1076"/>
        <pc:sldMkLst>
          <pc:docMk/>
          <pc:sldMk cId="4155944380" sldId="354"/>
        </pc:sldMkLst>
      </pc:sldChg>
      <pc:sldChg chg="modSp">
        <pc:chgData name="Michelle Pelser" userId="6a977191-35cb-430a-b678-141e7fb84214" providerId="ADAL" clId="{F474E202-9840-4B8E-8662-CDE856D5B99A}" dt="2022-06-29T01:29:00.090" v="36" actId="20577"/>
        <pc:sldMkLst>
          <pc:docMk/>
          <pc:sldMk cId="967442223" sldId="360"/>
        </pc:sldMkLst>
      </pc:sldChg>
      <pc:sldChg chg="addSp delSp modSp mod">
        <pc:chgData name="Michelle Pelser" userId="6a977191-35cb-430a-b678-141e7fb84214" providerId="ADAL" clId="{F474E202-9840-4B8E-8662-CDE856D5B99A}" dt="2022-07-06T22:27:03.865" v="127" actId="1076"/>
        <pc:sldMkLst>
          <pc:docMk/>
          <pc:sldMk cId="1185474885" sldId="361"/>
        </pc:sldMkLst>
      </pc:sldChg>
      <pc:sldChg chg="addSp modSp mod modNotesTx">
        <pc:chgData name="Michelle Pelser" userId="6a977191-35cb-430a-b678-141e7fb84214" providerId="ADAL" clId="{F474E202-9840-4B8E-8662-CDE856D5B99A}" dt="2022-07-06T22:28:16.178" v="154" actId="14100"/>
        <pc:sldMkLst>
          <pc:docMk/>
          <pc:sldMk cId="1673283720" sldId="365"/>
        </pc:sldMkLst>
      </pc:sldChg>
      <pc:sldChg chg="modSp mod">
        <pc:chgData name="Michelle Pelser" userId="6a977191-35cb-430a-b678-141e7fb84214" providerId="ADAL" clId="{F474E202-9840-4B8E-8662-CDE856D5B99A}" dt="2022-06-29T01:29:41.794" v="42" actId="20577"/>
        <pc:sldMkLst>
          <pc:docMk/>
          <pc:sldMk cId="414907904" sldId="366"/>
        </pc:sldMkLst>
      </pc:sldChg>
      <pc:sldChg chg="modSp mod">
        <pc:chgData name="Michelle Pelser" userId="6a977191-35cb-430a-b678-141e7fb84214" providerId="ADAL" clId="{F474E202-9840-4B8E-8662-CDE856D5B99A}" dt="2022-06-29T01:29:47.396" v="44" actId="20577"/>
        <pc:sldMkLst>
          <pc:docMk/>
          <pc:sldMk cId="2903107431" sldId="367"/>
        </pc:sldMkLst>
      </pc:sldChg>
      <pc:sldChg chg="modSp mod">
        <pc:chgData name="Michelle Pelser" userId="6a977191-35cb-430a-b678-141e7fb84214" providerId="ADAL" clId="{F474E202-9840-4B8E-8662-CDE856D5B99A}" dt="2022-06-29T01:29:56.850" v="46" actId="20577"/>
        <pc:sldMkLst>
          <pc:docMk/>
          <pc:sldMk cId="613127341" sldId="368"/>
        </pc:sldMkLst>
      </pc:sldChg>
      <pc:sldChg chg="modSp mod">
        <pc:chgData name="Michelle Pelser" userId="6a977191-35cb-430a-b678-141e7fb84214" providerId="ADAL" clId="{F474E202-9840-4B8E-8662-CDE856D5B99A}" dt="2022-06-29T01:30:11.451" v="52" actId="20577"/>
        <pc:sldMkLst>
          <pc:docMk/>
          <pc:sldMk cId="1380951581" sldId="369"/>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51851" cy="497126"/>
          </a:xfrm>
          <a:prstGeom prst="rect">
            <a:avLst/>
          </a:prstGeom>
        </p:spPr>
        <p:txBody>
          <a:bodyPr vert="horz" lIns="91429" tIns="45714" rIns="91429" bIns="45714" rtlCol="0"/>
          <a:lstStyle>
            <a:lvl1pPr algn="l">
              <a:defRPr sz="1200"/>
            </a:lvl1pPr>
          </a:lstStyle>
          <a:p>
            <a:endParaRPr lang="en-GB" dirty="0"/>
          </a:p>
        </p:txBody>
      </p:sp>
      <p:sp>
        <p:nvSpPr>
          <p:cNvPr id="3" name="Date Placeholder 2"/>
          <p:cNvSpPr>
            <a:spLocks noGrp="1"/>
          </p:cNvSpPr>
          <p:nvPr>
            <p:ph type="dt" sz="quarter" idx="1"/>
          </p:nvPr>
        </p:nvSpPr>
        <p:spPr>
          <a:xfrm>
            <a:off x="3858537" y="0"/>
            <a:ext cx="2951851" cy="497126"/>
          </a:xfrm>
          <a:prstGeom prst="rect">
            <a:avLst/>
          </a:prstGeom>
        </p:spPr>
        <p:txBody>
          <a:bodyPr vert="horz" lIns="91429" tIns="45714" rIns="91429" bIns="45714" rtlCol="0"/>
          <a:lstStyle>
            <a:lvl1pPr algn="r">
              <a:defRPr sz="1200"/>
            </a:lvl1pPr>
          </a:lstStyle>
          <a:p>
            <a:fld id="{BA7C508F-8C55-4BCC-BC48-28AFDE53F846}" type="datetimeFigureOut">
              <a:rPr lang="en-GB" smtClean="0"/>
              <a:t>27/03/2025</a:t>
            </a:fld>
            <a:endParaRPr lang="en-GB" dirty="0"/>
          </a:p>
        </p:txBody>
      </p:sp>
      <p:sp>
        <p:nvSpPr>
          <p:cNvPr id="4" name="Footer Placeholder 3"/>
          <p:cNvSpPr>
            <a:spLocks noGrp="1"/>
          </p:cNvSpPr>
          <p:nvPr>
            <p:ph type="ftr" sz="quarter" idx="2"/>
          </p:nvPr>
        </p:nvSpPr>
        <p:spPr>
          <a:xfrm>
            <a:off x="1" y="9443662"/>
            <a:ext cx="2951851" cy="497126"/>
          </a:xfrm>
          <a:prstGeom prst="rect">
            <a:avLst/>
          </a:prstGeom>
        </p:spPr>
        <p:txBody>
          <a:bodyPr vert="horz" lIns="91429" tIns="45714" rIns="91429" bIns="45714"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58537" y="9443662"/>
            <a:ext cx="2951851" cy="497126"/>
          </a:xfrm>
          <a:prstGeom prst="rect">
            <a:avLst/>
          </a:prstGeom>
        </p:spPr>
        <p:txBody>
          <a:bodyPr vert="horz" lIns="91429" tIns="45714" rIns="91429" bIns="45714" rtlCol="0" anchor="b"/>
          <a:lstStyle>
            <a:lvl1pPr algn="r">
              <a:defRPr sz="1200"/>
            </a:lvl1pPr>
          </a:lstStyle>
          <a:p>
            <a:fld id="{B22EF1C5-F0EE-48BF-AC8D-D1D58258D043}" type="slidenum">
              <a:rPr lang="en-GB" smtClean="0"/>
              <a:t>‹#›</a:t>
            </a:fld>
            <a:endParaRPr lang="en-GB" dirty="0"/>
          </a:p>
        </p:txBody>
      </p:sp>
    </p:spTree>
    <p:extLst>
      <p:ext uri="{BB962C8B-B14F-4D97-AF65-F5344CB8AC3E}">
        <p14:creationId xmlns:p14="http://schemas.microsoft.com/office/powerpoint/2010/main" val="57365161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51851" cy="497126"/>
          </a:xfrm>
          <a:prstGeom prst="rect">
            <a:avLst/>
          </a:prstGeom>
        </p:spPr>
        <p:txBody>
          <a:bodyPr vert="horz" lIns="91429" tIns="45714" rIns="91429" bIns="45714" rtlCol="0"/>
          <a:lstStyle>
            <a:lvl1pPr algn="l">
              <a:defRPr sz="1200"/>
            </a:lvl1pPr>
          </a:lstStyle>
          <a:p>
            <a:endParaRPr lang="en-GB" dirty="0"/>
          </a:p>
        </p:txBody>
      </p:sp>
      <p:sp>
        <p:nvSpPr>
          <p:cNvPr id="3" name="Date Placeholder 2"/>
          <p:cNvSpPr>
            <a:spLocks noGrp="1"/>
          </p:cNvSpPr>
          <p:nvPr>
            <p:ph type="dt" idx="1"/>
          </p:nvPr>
        </p:nvSpPr>
        <p:spPr>
          <a:xfrm>
            <a:off x="3858537" y="0"/>
            <a:ext cx="2951851" cy="497126"/>
          </a:xfrm>
          <a:prstGeom prst="rect">
            <a:avLst/>
          </a:prstGeom>
        </p:spPr>
        <p:txBody>
          <a:bodyPr vert="horz" lIns="91429" tIns="45714" rIns="91429" bIns="45714" rtlCol="0"/>
          <a:lstStyle>
            <a:lvl1pPr algn="r">
              <a:defRPr sz="1200"/>
            </a:lvl1pPr>
          </a:lstStyle>
          <a:p>
            <a:fld id="{156BA89B-72B3-45B7-8B28-D2A77F4CDE3E}" type="datetimeFigureOut">
              <a:rPr lang="en-GB" smtClean="0"/>
              <a:t>27/03/2025</a:t>
            </a:fld>
            <a:endParaRPr lang="en-GB" dirty="0"/>
          </a:p>
        </p:txBody>
      </p:sp>
      <p:sp>
        <p:nvSpPr>
          <p:cNvPr id="4" name="Slide Image Placeholder 3"/>
          <p:cNvSpPr>
            <a:spLocks noGrp="1" noRot="1" noChangeAspect="1"/>
          </p:cNvSpPr>
          <p:nvPr>
            <p:ph type="sldImg" idx="2"/>
          </p:nvPr>
        </p:nvSpPr>
        <p:spPr>
          <a:xfrm>
            <a:off x="93663" y="746125"/>
            <a:ext cx="6624637" cy="3727450"/>
          </a:xfrm>
          <a:prstGeom prst="rect">
            <a:avLst/>
          </a:prstGeom>
          <a:noFill/>
          <a:ln w="12700">
            <a:solidFill>
              <a:prstClr val="black"/>
            </a:solidFill>
          </a:ln>
        </p:spPr>
        <p:txBody>
          <a:bodyPr vert="horz" lIns="91429" tIns="45714" rIns="91429" bIns="45714" rtlCol="0" anchor="ctr"/>
          <a:lstStyle/>
          <a:p>
            <a:endParaRPr lang="en-GB" dirty="0"/>
          </a:p>
        </p:txBody>
      </p:sp>
      <p:sp>
        <p:nvSpPr>
          <p:cNvPr id="5" name="Notes Placeholder 4"/>
          <p:cNvSpPr>
            <a:spLocks noGrp="1"/>
          </p:cNvSpPr>
          <p:nvPr>
            <p:ph type="body" sz="quarter" idx="3"/>
          </p:nvPr>
        </p:nvSpPr>
        <p:spPr>
          <a:xfrm>
            <a:off x="681197" y="4722695"/>
            <a:ext cx="5449570" cy="4474131"/>
          </a:xfrm>
          <a:prstGeom prst="rect">
            <a:avLst/>
          </a:prstGeom>
        </p:spPr>
        <p:txBody>
          <a:bodyPr vert="horz" lIns="91429" tIns="45714" rIns="91429" bIns="4571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443662"/>
            <a:ext cx="2951851" cy="497126"/>
          </a:xfrm>
          <a:prstGeom prst="rect">
            <a:avLst/>
          </a:prstGeom>
        </p:spPr>
        <p:txBody>
          <a:bodyPr vert="horz" lIns="91429" tIns="45714" rIns="91429" bIns="45714"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8537" y="9443662"/>
            <a:ext cx="2951851" cy="497126"/>
          </a:xfrm>
          <a:prstGeom prst="rect">
            <a:avLst/>
          </a:prstGeom>
        </p:spPr>
        <p:txBody>
          <a:bodyPr vert="horz" lIns="91429" tIns="45714" rIns="91429" bIns="45714" rtlCol="0" anchor="b"/>
          <a:lstStyle>
            <a:lvl1pPr algn="r">
              <a:defRPr sz="1200"/>
            </a:lvl1pPr>
          </a:lstStyle>
          <a:p>
            <a:fld id="{DBB2C45A-1FC5-461C-B91A-084E955D0D8B}" type="slidenum">
              <a:rPr lang="en-GB" smtClean="0"/>
              <a:t>‹#›</a:t>
            </a:fld>
            <a:endParaRPr lang="en-GB" dirty="0"/>
          </a:p>
        </p:txBody>
      </p:sp>
    </p:spTree>
    <p:extLst>
      <p:ext uri="{BB962C8B-B14F-4D97-AF65-F5344CB8AC3E}">
        <p14:creationId xmlns:p14="http://schemas.microsoft.com/office/powerpoint/2010/main" val="98393545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DBB2C45A-1FC5-461C-B91A-084E955D0D8B}" type="slidenum">
              <a:rPr lang="en-GB" smtClean="0"/>
              <a:t>1</a:t>
            </a:fld>
            <a:endParaRPr lang="en-GB" dirty="0"/>
          </a:p>
        </p:txBody>
      </p:sp>
    </p:spTree>
    <p:extLst>
      <p:ext uri="{BB962C8B-B14F-4D97-AF65-F5344CB8AC3E}">
        <p14:creationId xmlns:p14="http://schemas.microsoft.com/office/powerpoint/2010/main" val="3796898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61207" y="4971256"/>
            <a:ext cx="5449570" cy="3914864"/>
          </a:xfrm>
        </p:spPr>
        <p:txBody>
          <a:bodyPr/>
          <a:lstStyle/>
          <a:p>
            <a:r>
              <a:rPr lang="en-NZ" b="0" i="0">
                <a:solidFill>
                  <a:srgbClr val="1B2E3C"/>
                </a:solidFill>
                <a:effectLst/>
                <a:latin typeface="Century Gothic" panose="020B0502020202020204" pitchFamily="34" charset="0"/>
              </a:rPr>
              <a:t>DISC Profile S styles are calm, modest, and laid-back. They are the team-builders of the world. They care about everyone else, </a:t>
            </a:r>
            <a:r>
              <a:rPr lang="en-NZ">
                <a:solidFill>
                  <a:srgbClr val="1B2E3C"/>
                </a:solidFill>
                <a:latin typeface="Century Gothic" panose="020B0502020202020204" pitchFamily="34" charset="0"/>
              </a:rPr>
              <a:t>even at</a:t>
            </a:r>
            <a:r>
              <a:rPr lang="en-NZ" b="0" i="0">
                <a:solidFill>
                  <a:srgbClr val="1B2E3C"/>
                </a:solidFill>
                <a:effectLst/>
                <a:latin typeface="Century Gothic" panose="020B0502020202020204" pitchFamily="34" charset="0"/>
              </a:rPr>
              <a:t> their own expense, in some cases. S-styles tend to be patient listeners, trustworthy, and persistent. They are balanced between tasks and people. DISC Profile S styles are reliable and stable and are particularly willing to co-operate with whoever is in charge, in order to carry out tasks.</a:t>
            </a:r>
          </a:p>
          <a:p>
            <a:endParaRPr lang="en-NZ">
              <a:solidFill>
                <a:srgbClr val="1B2E3C"/>
              </a:solidFill>
              <a:latin typeface="Century Gothic" panose="020B0502020202020204" pitchFamily="34" charset="0"/>
            </a:endParaRPr>
          </a:p>
          <a:p>
            <a:pPr lvl="0" rtl="0"/>
            <a:r>
              <a:rPr lang="en-US" sz="1200" b="0" baseline="0">
                <a:latin typeface="Century Gothic" panose="020B0502020202020204" pitchFamily="34" charset="0"/>
              </a:rPr>
              <a:t>An “S’s biggest fear is loss of stability, unplanned </a:t>
            </a:r>
            <a:r>
              <a:rPr lang="en-US">
                <a:latin typeface="Century Gothic" panose="020B0502020202020204" pitchFamily="34" charset="0"/>
              </a:rPr>
              <a:t>c</a:t>
            </a:r>
            <a:r>
              <a:rPr lang="en-US" sz="1200" b="0" baseline="0">
                <a:latin typeface="Century Gothic" panose="020B0502020202020204" pitchFamily="34" charset="0"/>
              </a:rPr>
              <a:t>hanges, and offending others.  An”S” behavioural style does not like to feel used or lose face.</a:t>
            </a:r>
            <a:endParaRPr lang="en-NZ" sz="1200" b="0" baseline="0">
              <a:latin typeface="Century Gothic" panose="020B0502020202020204" pitchFamily="34" charset="0"/>
            </a:endParaRPr>
          </a:p>
          <a:p>
            <a:endParaRPr lang="en-NZ">
              <a:latin typeface="Century Gothic" panose="020B0502020202020204" pitchFamily="34" charset="0"/>
            </a:endParaRPr>
          </a:p>
          <a:p>
            <a:r>
              <a:rPr lang="en-GB">
                <a:latin typeface="Century Gothic" panose="020B0502020202020204" pitchFamily="34" charset="0"/>
              </a:rPr>
              <a:t>S-styles need stability and security and, therefore, need help with change. They may be too willing to pitch in, and at times may be taken advantage of. Others may perceive S-styles as being too slow, stuck on the status quo, indecisive, stubborn and even quietly resentful.</a:t>
            </a:r>
            <a:endParaRPr lang="en-NZ">
              <a:latin typeface="Century Gothic" panose="020B0502020202020204" pitchFamily="34" charset="0"/>
            </a:endParaRPr>
          </a:p>
          <a:p>
            <a:pPr marL="263942" indent="-263942" eaLnBrk="1" hangingPunct="1"/>
            <a:endParaRPr lang="en-NZ" baseline="0">
              <a:latin typeface="Century Gothic" panose="020B0502020202020204" pitchFamily="34" charset="0"/>
            </a:endParaRPr>
          </a:p>
          <a:p>
            <a:pPr marL="263942" indent="-263942" eaLnBrk="1" hangingPunct="1"/>
            <a:r>
              <a:rPr lang="en-NZ" b="1" baseline="0">
                <a:latin typeface="Century Gothic" panose="020B0502020202020204" pitchFamily="34" charset="0"/>
              </a:rPr>
              <a:t>Ask if anyone knows someone like this.</a:t>
            </a:r>
          </a:p>
          <a:p>
            <a:pPr marL="263942" indent="-263942" eaLnBrk="1" hangingPunct="1"/>
            <a:endParaRPr lang="en-NZ" baseline="0">
              <a:latin typeface="Century Gothic" panose="020B0502020202020204" pitchFamily="34" charset="0"/>
            </a:endParaRPr>
          </a:p>
          <a:p>
            <a:pPr marL="263942" indent="-263942" eaLnBrk="1" hangingPunct="1"/>
            <a:r>
              <a:rPr lang="en-NZ">
                <a:latin typeface="Century Gothic" panose="020B0502020202020204" pitchFamily="34" charset="0"/>
              </a:rPr>
              <a:t>If an</a:t>
            </a:r>
            <a:r>
              <a:rPr lang="en-NZ" baseline="0">
                <a:latin typeface="Century Gothic" panose="020B0502020202020204" pitchFamily="34" charset="0"/>
              </a:rPr>
              <a:t> “S” were a bird, they’d be a dove!</a:t>
            </a:r>
            <a:endParaRPr lang="en-US">
              <a:latin typeface="Century Gothic" panose="020B0502020202020204" pitchFamily="34" charset="0"/>
            </a:endParaRPr>
          </a:p>
          <a:p>
            <a:endParaRPr lang="en-GB"/>
          </a:p>
        </p:txBody>
      </p:sp>
      <p:sp>
        <p:nvSpPr>
          <p:cNvPr id="4" name="Slide Number Placeholder 3"/>
          <p:cNvSpPr>
            <a:spLocks noGrp="1"/>
          </p:cNvSpPr>
          <p:nvPr>
            <p:ph type="sldNum" sz="quarter" idx="10"/>
          </p:nvPr>
        </p:nvSpPr>
        <p:spPr/>
        <p:txBody>
          <a:bodyPr/>
          <a:lstStyle/>
          <a:p>
            <a:fld id="{FC7FF555-9CF6-455B-A361-1BD9CCEB5FF1}" type="slidenum">
              <a:rPr lang="pl-PL" smtClean="0"/>
              <a:t>10</a:t>
            </a:fld>
            <a:endParaRPr lang="pl-PL"/>
          </a:p>
        </p:txBody>
      </p:sp>
    </p:spTree>
    <p:extLst>
      <p:ext uri="{BB962C8B-B14F-4D97-AF65-F5344CB8AC3E}">
        <p14:creationId xmlns:p14="http://schemas.microsoft.com/office/powerpoint/2010/main" val="14256258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atin typeface="Century Gothic" panose="020B0502020202020204" pitchFamily="34" charset="0"/>
              </a:rPr>
              <a:t>C-styles are the most cautious.</a:t>
            </a:r>
          </a:p>
          <a:p>
            <a:endParaRPr lang="en-GB">
              <a:latin typeface="Century Gothic" panose="020B0502020202020204" pitchFamily="34" charset="0"/>
            </a:endParaRPr>
          </a:p>
          <a:p>
            <a:r>
              <a:rPr lang="en-GB">
                <a:latin typeface="Century Gothic" panose="020B0502020202020204" pitchFamily="34" charset="0"/>
              </a:rPr>
              <a:t>The C-styles are precise, logical, matter-of-fact, analytical and careful. They need data, information and analyses. They are focused on tasks and ensure things get done correctly. C-styles tend to produce high quality work.</a:t>
            </a:r>
          </a:p>
          <a:p>
            <a:endParaRPr lang="en-GB">
              <a:solidFill>
                <a:srgbClr val="FF0000"/>
              </a:solidFill>
              <a:latin typeface="Century Gothic" panose="020B0502020202020204" pitchFamily="34" charset="0"/>
            </a:endParaRPr>
          </a:p>
          <a:p>
            <a:pPr lvl="0" rtl="0"/>
            <a:r>
              <a:rPr lang="en-GB">
                <a:latin typeface="Century Gothic" panose="020B0502020202020204" pitchFamily="34" charset="0"/>
              </a:rPr>
              <a:t>A “C” style’s biggest fear is </a:t>
            </a:r>
            <a:r>
              <a:rPr lang="en-US">
                <a:latin typeface="Century Gothic" panose="020B0502020202020204" pitchFamily="34" charset="0"/>
              </a:rPr>
              <a:t>c</a:t>
            </a:r>
            <a:r>
              <a:rPr lang="en-US" sz="1200" b="0" baseline="0">
                <a:latin typeface="Century Gothic" panose="020B0502020202020204" pitchFamily="34" charset="0"/>
              </a:rPr>
              <a:t>riticism of their work.  This fear of being wrong leads them to avoid making mistakes at all costs.  A “C” fears  </a:t>
            </a:r>
            <a:r>
              <a:rPr lang="en-NZ">
                <a:latin typeface="Century Gothic" panose="020B0502020202020204" pitchFamily="34" charset="0"/>
              </a:rPr>
              <a:t>chaos, unorganised ways of working and a lack of accurate information or instructions. </a:t>
            </a:r>
            <a:endParaRPr lang="en-GB">
              <a:latin typeface="Century Gothic" panose="020B0502020202020204" pitchFamily="34" charset="0"/>
            </a:endParaRPr>
          </a:p>
          <a:p>
            <a:endParaRPr lang="en-NZ">
              <a:latin typeface="Century Gothic" panose="020B0502020202020204" pitchFamily="34" charset="0"/>
            </a:endParaRPr>
          </a:p>
          <a:p>
            <a:r>
              <a:rPr lang="en-GB">
                <a:latin typeface="Century Gothic" panose="020B0502020202020204" pitchFamily="34" charset="0"/>
              </a:rPr>
              <a:t>C-styles may also focus too much on the details, becoming nit-picky, slow and losing the bigger picture. At times they get lost in the analysis, focusing too much on the trees and not enough on the forest. Others may perceive C-styles as being too critical, distant, pessimistic, and even cold. </a:t>
            </a:r>
            <a:endParaRPr lang="en-NZ" baseline="0">
              <a:latin typeface="Century Gothic" panose="020B0502020202020204" pitchFamily="34" charset="0"/>
            </a:endParaRPr>
          </a:p>
          <a:p>
            <a:pPr marL="263942" indent="-263942" eaLnBrk="1" hangingPunct="1"/>
            <a:endParaRPr lang="en-NZ" baseline="0">
              <a:latin typeface="Century Gothic" panose="020B0502020202020204" pitchFamily="34" charset="0"/>
            </a:endParaRPr>
          </a:p>
          <a:p>
            <a:pPr marL="263942" indent="-263942" eaLnBrk="1" hangingPunct="1"/>
            <a:r>
              <a:rPr lang="en-NZ" b="1" baseline="0">
                <a:latin typeface="Century Gothic" panose="020B0502020202020204" pitchFamily="34" charset="0"/>
              </a:rPr>
              <a:t>Ask if anyone knows someone like this.</a:t>
            </a:r>
          </a:p>
          <a:p>
            <a:pPr marL="263942" indent="-263942" eaLnBrk="1" hangingPunct="1"/>
            <a:endParaRPr lang="en-NZ" baseline="0">
              <a:latin typeface="Century Gothic" panose="020B0502020202020204" pitchFamily="34" charset="0"/>
            </a:endParaRPr>
          </a:p>
          <a:p>
            <a:pPr marL="263942" indent="-263942" eaLnBrk="1" hangingPunct="1"/>
            <a:r>
              <a:rPr lang="en-NZ">
                <a:latin typeface="Century Gothic" panose="020B0502020202020204" pitchFamily="34" charset="0"/>
              </a:rPr>
              <a:t>If</a:t>
            </a:r>
            <a:r>
              <a:rPr lang="en-NZ" baseline="0">
                <a:latin typeface="Century Gothic" panose="020B0502020202020204" pitchFamily="34" charset="0"/>
              </a:rPr>
              <a:t> “C” were a bird, they’d be an owl.</a:t>
            </a:r>
            <a:endParaRPr lang="en-US">
              <a:latin typeface="Century Gothic" panose="020B0502020202020204" pitchFamily="34" charset="0"/>
            </a:endParaRPr>
          </a:p>
        </p:txBody>
      </p:sp>
      <p:sp>
        <p:nvSpPr>
          <p:cNvPr id="4" name="Slide Number Placeholder 3"/>
          <p:cNvSpPr>
            <a:spLocks noGrp="1"/>
          </p:cNvSpPr>
          <p:nvPr>
            <p:ph type="sldNum" sz="quarter" idx="10"/>
          </p:nvPr>
        </p:nvSpPr>
        <p:spPr/>
        <p:txBody>
          <a:bodyPr/>
          <a:lstStyle/>
          <a:p>
            <a:fld id="{FC7FF555-9CF6-455B-A361-1BD9CCEB5FF1}" type="slidenum">
              <a:rPr lang="pl-PL" smtClean="0"/>
              <a:t>11</a:t>
            </a:fld>
            <a:endParaRPr lang="pl-PL"/>
          </a:p>
        </p:txBody>
      </p:sp>
    </p:spTree>
    <p:extLst>
      <p:ext uri="{BB962C8B-B14F-4D97-AF65-F5344CB8AC3E}">
        <p14:creationId xmlns:p14="http://schemas.microsoft.com/office/powerpoint/2010/main" val="34046455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DBB2C45A-1FC5-461C-B91A-084E955D0D8B}" type="slidenum">
              <a:rPr lang="en-GB" smtClean="0"/>
              <a:t>12</a:t>
            </a:fld>
            <a:endParaRPr lang="en-GB" dirty="0"/>
          </a:p>
        </p:txBody>
      </p:sp>
    </p:spTree>
    <p:extLst>
      <p:ext uri="{BB962C8B-B14F-4D97-AF65-F5344CB8AC3E}">
        <p14:creationId xmlns:p14="http://schemas.microsoft.com/office/powerpoint/2010/main" val="16870292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7523">
              <a:defRPr sz="2400" baseline="30000">
                <a:solidFill>
                  <a:schemeClr val="tx1"/>
                </a:solidFill>
                <a:latin typeface="Verdana" pitchFamily="34" charset="0"/>
              </a:defRPr>
            </a:lvl1pPr>
            <a:lvl2pPr marL="751102" indent="-288885" defTabSz="887523">
              <a:defRPr sz="2400" baseline="30000">
                <a:solidFill>
                  <a:schemeClr val="tx1"/>
                </a:solidFill>
                <a:latin typeface="Verdana" pitchFamily="34" charset="0"/>
              </a:defRPr>
            </a:lvl2pPr>
            <a:lvl3pPr marL="1155543" indent="-231109" defTabSz="887523">
              <a:defRPr sz="2400" baseline="30000">
                <a:solidFill>
                  <a:schemeClr val="tx1"/>
                </a:solidFill>
                <a:latin typeface="Verdana" pitchFamily="34" charset="0"/>
              </a:defRPr>
            </a:lvl3pPr>
            <a:lvl4pPr marL="1617762" indent="-231109" defTabSz="887523">
              <a:defRPr sz="2400" baseline="30000">
                <a:solidFill>
                  <a:schemeClr val="tx1"/>
                </a:solidFill>
                <a:latin typeface="Verdana" pitchFamily="34" charset="0"/>
              </a:defRPr>
            </a:lvl4pPr>
            <a:lvl5pPr marL="2079978" indent="-231109" defTabSz="887523">
              <a:defRPr sz="2400" baseline="30000">
                <a:solidFill>
                  <a:schemeClr val="tx1"/>
                </a:solidFill>
                <a:latin typeface="Verdana" pitchFamily="34" charset="0"/>
              </a:defRPr>
            </a:lvl5pPr>
            <a:lvl6pPr marL="2542195" indent="-231109" algn="ctr" defTabSz="887523" eaLnBrk="0" fontAlgn="base" hangingPunct="0">
              <a:spcBef>
                <a:spcPct val="0"/>
              </a:spcBef>
              <a:spcAft>
                <a:spcPct val="0"/>
              </a:spcAft>
              <a:defRPr sz="2400" baseline="30000">
                <a:solidFill>
                  <a:schemeClr val="tx1"/>
                </a:solidFill>
                <a:latin typeface="Verdana" pitchFamily="34" charset="0"/>
              </a:defRPr>
            </a:lvl6pPr>
            <a:lvl7pPr marL="3004415" indent="-231109" algn="ctr" defTabSz="887523" eaLnBrk="0" fontAlgn="base" hangingPunct="0">
              <a:spcBef>
                <a:spcPct val="0"/>
              </a:spcBef>
              <a:spcAft>
                <a:spcPct val="0"/>
              </a:spcAft>
              <a:defRPr sz="2400" baseline="30000">
                <a:solidFill>
                  <a:schemeClr val="tx1"/>
                </a:solidFill>
                <a:latin typeface="Verdana" pitchFamily="34" charset="0"/>
              </a:defRPr>
            </a:lvl7pPr>
            <a:lvl8pPr marL="3466631" indent="-231109" algn="ctr" defTabSz="887523" eaLnBrk="0" fontAlgn="base" hangingPunct="0">
              <a:spcBef>
                <a:spcPct val="0"/>
              </a:spcBef>
              <a:spcAft>
                <a:spcPct val="0"/>
              </a:spcAft>
              <a:defRPr sz="2400" baseline="30000">
                <a:solidFill>
                  <a:schemeClr val="tx1"/>
                </a:solidFill>
                <a:latin typeface="Verdana" pitchFamily="34" charset="0"/>
              </a:defRPr>
            </a:lvl8pPr>
            <a:lvl9pPr marL="3928848" indent="-231109" algn="ctr" defTabSz="887523" eaLnBrk="0" fontAlgn="base" hangingPunct="0">
              <a:spcBef>
                <a:spcPct val="0"/>
              </a:spcBef>
              <a:spcAft>
                <a:spcPct val="0"/>
              </a:spcAft>
              <a:defRPr sz="2400" baseline="30000">
                <a:solidFill>
                  <a:schemeClr val="tx1"/>
                </a:solidFill>
                <a:latin typeface="Verdana" pitchFamily="34" charset="0"/>
              </a:defRPr>
            </a:lvl9pPr>
          </a:lstStyle>
          <a:p>
            <a:fld id="{926092D7-AB8B-4B51-B464-68E7C459D002}" type="slidenum">
              <a:rPr lang="en-US" sz="1100" baseline="0">
                <a:solidFill>
                  <a:prstClr val="black"/>
                </a:solidFill>
                <a:latin typeface="Times New Roman" pitchFamily="18" charset="0"/>
              </a:rPr>
              <a:pPr/>
              <a:t>13</a:t>
            </a:fld>
            <a:endParaRPr lang="en-US" sz="1100" baseline="0" dirty="0">
              <a:solidFill>
                <a:prstClr val="black"/>
              </a:solidFill>
              <a:latin typeface="Times New Roman" pitchFamily="18" charset="0"/>
            </a:endParaRPr>
          </a:p>
        </p:txBody>
      </p:sp>
      <p:sp>
        <p:nvSpPr>
          <p:cNvPr id="427011" name="Rectangle 7"/>
          <p:cNvSpPr txBox="1">
            <a:spLocks noGrp="1" noChangeArrowheads="1"/>
          </p:cNvSpPr>
          <p:nvPr/>
        </p:nvSpPr>
        <p:spPr bwMode="auto">
          <a:xfrm>
            <a:off x="3872171" y="9478223"/>
            <a:ext cx="2921961" cy="443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533" tIns="44267" rIns="88533" bIns="44267" anchor="b"/>
          <a:lstStyle>
            <a:lvl1pPr defTabSz="877888">
              <a:defRPr sz="2400" baseline="30000">
                <a:solidFill>
                  <a:schemeClr val="tx1"/>
                </a:solidFill>
                <a:latin typeface="Verdana" pitchFamily="34" charset="0"/>
              </a:defRPr>
            </a:lvl1pPr>
            <a:lvl2pPr marL="742950" indent="-285750" defTabSz="877888">
              <a:defRPr sz="2400" baseline="30000">
                <a:solidFill>
                  <a:schemeClr val="tx1"/>
                </a:solidFill>
                <a:latin typeface="Verdana" pitchFamily="34" charset="0"/>
              </a:defRPr>
            </a:lvl2pPr>
            <a:lvl3pPr marL="1143000" indent="-228600" defTabSz="877888">
              <a:defRPr sz="2400" baseline="30000">
                <a:solidFill>
                  <a:schemeClr val="tx1"/>
                </a:solidFill>
                <a:latin typeface="Verdana" pitchFamily="34" charset="0"/>
              </a:defRPr>
            </a:lvl3pPr>
            <a:lvl4pPr marL="1600200" indent="-228600" defTabSz="877888">
              <a:defRPr sz="2400" baseline="30000">
                <a:solidFill>
                  <a:schemeClr val="tx1"/>
                </a:solidFill>
                <a:latin typeface="Verdana" pitchFamily="34" charset="0"/>
              </a:defRPr>
            </a:lvl4pPr>
            <a:lvl5pPr marL="2057400" indent="-228600" defTabSz="877888">
              <a:defRPr sz="2400" baseline="30000">
                <a:solidFill>
                  <a:schemeClr val="tx1"/>
                </a:solidFill>
                <a:latin typeface="Verdana" pitchFamily="34" charset="0"/>
              </a:defRPr>
            </a:lvl5pPr>
            <a:lvl6pPr marL="2514600" indent="-228600" algn="ctr" defTabSz="877888" eaLnBrk="0" fontAlgn="base" hangingPunct="0">
              <a:spcBef>
                <a:spcPct val="0"/>
              </a:spcBef>
              <a:spcAft>
                <a:spcPct val="0"/>
              </a:spcAft>
              <a:defRPr sz="2400" baseline="30000">
                <a:solidFill>
                  <a:schemeClr val="tx1"/>
                </a:solidFill>
                <a:latin typeface="Verdana" pitchFamily="34" charset="0"/>
              </a:defRPr>
            </a:lvl6pPr>
            <a:lvl7pPr marL="2971800" indent="-228600" algn="ctr" defTabSz="877888" eaLnBrk="0" fontAlgn="base" hangingPunct="0">
              <a:spcBef>
                <a:spcPct val="0"/>
              </a:spcBef>
              <a:spcAft>
                <a:spcPct val="0"/>
              </a:spcAft>
              <a:defRPr sz="2400" baseline="30000">
                <a:solidFill>
                  <a:schemeClr val="tx1"/>
                </a:solidFill>
                <a:latin typeface="Verdana" pitchFamily="34" charset="0"/>
              </a:defRPr>
            </a:lvl7pPr>
            <a:lvl8pPr marL="3429000" indent="-228600" algn="ctr" defTabSz="877888" eaLnBrk="0" fontAlgn="base" hangingPunct="0">
              <a:spcBef>
                <a:spcPct val="0"/>
              </a:spcBef>
              <a:spcAft>
                <a:spcPct val="0"/>
              </a:spcAft>
              <a:defRPr sz="2400" baseline="30000">
                <a:solidFill>
                  <a:schemeClr val="tx1"/>
                </a:solidFill>
                <a:latin typeface="Verdana" pitchFamily="34" charset="0"/>
              </a:defRPr>
            </a:lvl8pPr>
            <a:lvl9pPr marL="3886200" indent="-228600" algn="ctr" defTabSz="877888" eaLnBrk="0" fontAlgn="base" hangingPunct="0">
              <a:spcBef>
                <a:spcPct val="0"/>
              </a:spcBef>
              <a:spcAft>
                <a:spcPct val="0"/>
              </a:spcAft>
              <a:defRPr sz="2400" baseline="30000">
                <a:solidFill>
                  <a:schemeClr val="tx1"/>
                </a:solidFill>
                <a:latin typeface="Verdana" pitchFamily="34" charset="0"/>
              </a:defRPr>
            </a:lvl9pPr>
          </a:lstStyle>
          <a:p>
            <a:pPr algn="r" eaLnBrk="0" fontAlgn="base" hangingPunct="0">
              <a:spcBef>
                <a:spcPct val="0"/>
              </a:spcBef>
              <a:spcAft>
                <a:spcPct val="0"/>
              </a:spcAft>
            </a:pPr>
            <a:fld id="{646D3A7D-0EE8-4043-A86F-94798A996504}" type="slidenum">
              <a:rPr lang="en-US" sz="1100" baseline="0">
                <a:solidFill>
                  <a:prstClr val="black"/>
                </a:solidFill>
                <a:latin typeface="Times New Roman" pitchFamily="18" charset="0"/>
              </a:rPr>
              <a:pPr algn="r" eaLnBrk="0" fontAlgn="base" hangingPunct="0">
                <a:spcBef>
                  <a:spcPct val="0"/>
                </a:spcBef>
                <a:spcAft>
                  <a:spcPct val="0"/>
                </a:spcAft>
              </a:pPr>
              <a:t>13</a:t>
            </a:fld>
            <a:endParaRPr lang="en-US" sz="1100" baseline="0" dirty="0">
              <a:solidFill>
                <a:prstClr val="black"/>
              </a:solidFill>
              <a:latin typeface="Times New Roman" pitchFamily="18" charset="0"/>
            </a:endParaRPr>
          </a:p>
        </p:txBody>
      </p:sp>
      <p:sp>
        <p:nvSpPr>
          <p:cNvPr id="427012" name="Rectangle 2"/>
          <p:cNvSpPr>
            <a:spLocks noGrp="1" noRot="1" noChangeAspect="1" noChangeArrowheads="1" noTextEdit="1"/>
          </p:cNvSpPr>
          <p:nvPr>
            <p:ph type="sldImg"/>
          </p:nvPr>
        </p:nvSpPr>
        <p:spPr>
          <a:xfrm>
            <a:off x="147638" y="739775"/>
            <a:ext cx="6581775" cy="3703638"/>
          </a:xfrm>
          <a:ln/>
        </p:spPr>
      </p:sp>
      <p:sp>
        <p:nvSpPr>
          <p:cNvPr id="42701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NZ" b="1" dirty="0"/>
              <a:t>Profile II </a:t>
            </a:r>
          </a:p>
          <a:p>
            <a:pPr eaLnBrk="1" hangingPunct="1"/>
            <a:endParaRPr lang="en-NZ" dirty="0"/>
          </a:p>
          <a:p>
            <a:pPr eaLnBrk="1" hangingPunct="1"/>
            <a:r>
              <a:rPr lang="en-NZ" dirty="0"/>
              <a:t>Extended DISC System’s </a:t>
            </a:r>
            <a:r>
              <a:rPr lang="en-NZ" b="1" dirty="0"/>
              <a:t>most accurate and lasting illustration </a:t>
            </a:r>
            <a:r>
              <a:rPr lang="en-NZ" b="0" dirty="0"/>
              <a:t>of a person’s </a:t>
            </a:r>
            <a:r>
              <a:rPr lang="en-NZ" b="1" dirty="0"/>
              <a:t>natural behaviour</a:t>
            </a:r>
            <a:r>
              <a:rPr lang="en-NZ" b="1" baseline="0" dirty="0"/>
              <a:t> </a:t>
            </a:r>
            <a:r>
              <a:rPr lang="en-NZ" b="0" baseline="0" dirty="0"/>
              <a:t>- also considered a measure of a person’s </a:t>
            </a:r>
            <a:r>
              <a:rPr lang="en-NZ" b="1" baseline="0" dirty="0"/>
              <a:t>unconscious self-image.</a:t>
            </a:r>
            <a:endParaRPr lang="en-NZ" b="1" dirty="0"/>
          </a:p>
          <a:p>
            <a:pPr eaLnBrk="1" hangingPunct="1"/>
            <a:endParaRPr lang="en-NZ" b="1" dirty="0"/>
          </a:p>
          <a:p>
            <a:pPr eaLnBrk="1" hangingPunct="1"/>
            <a:r>
              <a:rPr lang="en-NZ" b="0" dirty="0"/>
              <a:t>It is comparatively stable over time</a:t>
            </a:r>
            <a:r>
              <a:rPr lang="en-NZ" b="0" baseline="0" dirty="0"/>
              <a:t> (with D and C factors being slightly more stable than I and S). Any significant and large changes in Profile II usually means a significant life event forcing him or her to seek new ways to succeed. It is quite rare that someone's natural style changes dramatically.</a:t>
            </a:r>
          </a:p>
          <a:p>
            <a:pPr eaLnBrk="1" hangingPunct="1"/>
            <a:endParaRPr lang="en-NZ" b="0" baseline="0" dirty="0"/>
          </a:p>
          <a:p>
            <a:pPr eaLnBrk="1" hangingPunct="1"/>
            <a:r>
              <a:rPr lang="en-NZ" b="0" dirty="0"/>
              <a:t>The</a:t>
            </a:r>
            <a:r>
              <a:rPr lang="en-NZ" b="0" baseline="0" dirty="0"/>
              <a:t> data collected the creates Profile II (using algorithms) form </a:t>
            </a:r>
            <a:r>
              <a:rPr lang="en-NZ" b="0" dirty="0"/>
              <a:t>the natural behavioural style which</a:t>
            </a:r>
            <a:r>
              <a:rPr lang="en-NZ" b="0" baseline="0" dirty="0"/>
              <a:t> forms to bases of the Behavioural (or Personal) Analysis R</a:t>
            </a:r>
            <a:r>
              <a:rPr lang="en-NZ" b="0" dirty="0"/>
              <a:t>eport.</a:t>
            </a:r>
          </a:p>
          <a:p>
            <a:pPr eaLnBrk="1" hangingPunct="1"/>
            <a:endParaRPr lang="en-NZ" b="0" dirty="0"/>
          </a:p>
          <a:p>
            <a:pPr eaLnBrk="1" hangingPunct="1"/>
            <a:endParaRPr lang="en-NZ" dirty="0"/>
          </a:p>
          <a:p>
            <a:pPr eaLnBrk="1" hangingPunct="1"/>
            <a:endParaRPr lang="en-US" dirty="0"/>
          </a:p>
        </p:txBody>
      </p:sp>
    </p:spTree>
    <p:extLst>
      <p:ext uri="{BB962C8B-B14F-4D97-AF65-F5344CB8AC3E}">
        <p14:creationId xmlns:p14="http://schemas.microsoft.com/office/powerpoint/2010/main" val="11887762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7523">
              <a:defRPr sz="2400" baseline="30000">
                <a:solidFill>
                  <a:schemeClr val="tx1"/>
                </a:solidFill>
                <a:latin typeface="Verdana" pitchFamily="34" charset="0"/>
              </a:defRPr>
            </a:lvl1pPr>
            <a:lvl2pPr marL="751102" indent="-288885" defTabSz="887523">
              <a:defRPr sz="2400" baseline="30000">
                <a:solidFill>
                  <a:schemeClr val="tx1"/>
                </a:solidFill>
                <a:latin typeface="Verdana" pitchFamily="34" charset="0"/>
              </a:defRPr>
            </a:lvl2pPr>
            <a:lvl3pPr marL="1155543" indent="-231109" defTabSz="887523">
              <a:defRPr sz="2400" baseline="30000">
                <a:solidFill>
                  <a:schemeClr val="tx1"/>
                </a:solidFill>
                <a:latin typeface="Verdana" pitchFamily="34" charset="0"/>
              </a:defRPr>
            </a:lvl3pPr>
            <a:lvl4pPr marL="1617762" indent="-231109" defTabSz="887523">
              <a:defRPr sz="2400" baseline="30000">
                <a:solidFill>
                  <a:schemeClr val="tx1"/>
                </a:solidFill>
                <a:latin typeface="Verdana" pitchFamily="34" charset="0"/>
              </a:defRPr>
            </a:lvl4pPr>
            <a:lvl5pPr marL="2079978" indent="-231109" defTabSz="887523">
              <a:defRPr sz="2400" baseline="30000">
                <a:solidFill>
                  <a:schemeClr val="tx1"/>
                </a:solidFill>
                <a:latin typeface="Verdana" pitchFamily="34" charset="0"/>
              </a:defRPr>
            </a:lvl5pPr>
            <a:lvl6pPr marL="2542195" indent="-231109" algn="ctr" defTabSz="887523" eaLnBrk="0" fontAlgn="base" hangingPunct="0">
              <a:spcBef>
                <a:spcPct val="0"/>
              </a:spcBef>
              <a:spcAft>
                <a:spcPct val="0"/>
              </a:spcAft>
              <a:defRPr sz="2400" baseline="30000">
                <a:solidFill>
                  <a:schemeClr val="tx1"/>
                </a:solidFill>
                <a:latin typeface="Verdana" pitchFamily="34" charset="0"/>
              </a:defRPr>
            </a:lvl6pPr>
            <a:lvl7pPr marL="3004415" indent="-231109" algn="ctr" defTabSz="887523" eaLnBrk="0" fontAlgn="base" hangingPunct="0">
              <a:spcBef>
                <a:spcPct val="0"/>
              </a:spcBef>
              <a:spcAft>
                <a:spcPct val="0"/>
              </a:spcAft>
              <a:defRPr sz="2400" baseline="30000">
                <a:solidFill>
                  <a:schemeClr val="tx1"/>
                </a:solidFill>
                <a:latin typeface="Verdana" pitchFamily="34" charset="0"/>
              </a:defRPr>
            </a:lvl7pPr>
            <a:lvl8pPr marL="3466631" indent="-231109" algn="ctr" defTabSz="887523" eaLnBrk="0" fontAlgn="base" hangingPunct="0">
              <a:spcBef>
                <a:spcPct val="0"/>
              </a:spcBef>
              <a:spcAft>
                <a:spcPct val="0"/>
              </a:spcAft>
              <a:defRPr sz="2400" baseline="30000">
                <a:solidFill>
                  <a:schemeClr val="tx1"/>
                </a:solidFill>
                <a:latin typeface="Verdana" pitchFamily="34" charset="0"/>
              </a:defRPr>
            </a:lvl8pPr>
            <a:lvl9pPr marL="3928848" indent="-231109" algn="ctr" defTabSz="887523" eaLnBrk="0" fontAlgn="base" hangingPunct="0">
              <a:spcBef>
                <a:spcPct val="0"/>
              </a:spcBef>
              <a:spcAft>
                <a:spcPct val="0"/>
              </a:spcAft>
              <a:defRPr sz="2400" baseline="30000">
                <a:solidFill>
                  <a:schemeClr val="tx1"/>
                </a:solidFill>
                <a:latin typeface="Verdana" pitchFamily="34" charset="0"/>
              </a:defRPr>
            </a:lvl9pPr>
          </a:lstStyle>
          <a:p>
            <a:fld id="{926092D7-AB8B-4B51-B464-68E7C459D002}" type="slidenum">
              <a:rPr lang="en-US" sz="1100" baseline="0">
                <a:solidFill>
                  <a:prstClr val="black"/>
                </a:solidFill>
                <a:latin typeface="Times New Roman" pitchFamily="18" charset="0"/>
              </a:rPr>
              <a:pPr/>
              <a:t>14</a:t>
            </a:fld>
            <a:endParaRPr lang="en-US" sz="1100" baseline="0" dirty="0">
              <a:solidFill>
                <a:prstClr val="black"/>
              </a:solidFill>
              <a:latin typeface="Times New Roman" pitchFamily="18" charset="0"/>
            </a:endParaRPr>
          </a:p>
        </p:txBody>
      </p:sp>
      <p:sp>
        <p:nvSpPr>
          <p:cNvPr id="427011" name="Rectangle 7"/>
          <p:cNvSpPr txBox="1">
            <a:spLocks noGrp="1" noChangeArrowheads="1"/>
          </p:cNvSpPr>
          <p:nvPr/>
        </p:nvSpPr>
        <p:spPr bwMode="auto">
          <a:xfrm>
            <a:off x="3872171" y="9478223"/>
            <a:ext cx="2921961" cy="443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533" tIns="44267" rIns="88533" bIns="44267" anchor="b"/>
          <a:lstStyle>
            <a:lvl1pPr defTabSz="877888">
              <a:defRPr sz="2400" baseline="30000">
                <a:solidFill>
                  <a:schemeClr val="tx1"/>
                </a:solidFill>
                <a:latin typeface="Verdana" pitchFamily="34" charset="0"/>
              </a:defRPr>
            </a:lvl1pPr>
            <a:lvl2pPr marL="742950" indent="-285750" defTabSz="877888">
              <a:defRPr sz="2400" baseline="30000">
                <a:solidFill>
                  <a:schemeClr val="tx1"/>
                </a:solidFill>
                <a:latin typeface="Verdana" pitchFamily="34" charset="0"/>
              </a:defRPr>
            </a:lvl2pPr>
            <a:lvl3pPr marL="1143000" indent="-228600" defTabSz="877888">
              <a:defRPr sz="2400" baseline="30000">
                <a:solidFill>
                  <a:schemeClr val="tx1"/>
                </a:solidFill>
                <a:latin typeface="Verdana" pitchFamily="34" charset="0"/>
              </a:defRPr>
            </a:lvl3pPr>
            <a:lvl4pPr marL="1600200" indent="-228600" defTabSz="877888">
              <a:defRPr sz="2400" baseline="30000">
                <a:solidFill>
                  <a:schemeClr val="tx1"/>
                </a:solidFill>
                <a:latin typeface="Verdana" pitchFamily="34" charset="0"/>
              </a:defRPr>
            </a:lvl4pPr>
            <a:lvl5pPr marL="2057400" indent="-228600" defTabSz="877888">
              <a:defRPr sz="2400" baseline="30000">
                <a:solidFill>
                  <a:schemeClr val="tx1"/>
                </a:solidFill>
                <a:latin typeface="Verdana" pitchFamily="34" charset="0"/>
              </a:defRPr>
            </a:lvl5pPr>
            <a:lvl6pPr marL="2514600" indent="-228600" algn="ctr" defTabSz="877888" eaLnBrk="0" fontAlgn="base" hangingPunct="0">
              <a:spcBef>
                <a:spcPct val="0"/>
              </a:spcBef>
              <a:spcAft>
                <a:spcPct val="0"/>
              </a:spcAft>
              <a:defRPr sz="2400" baseline="30000">
                <a:solidFill>
                  <a:schemeClr val="tx1"/>
                </a:solidFill>
                <a:latin typeface="Verdana" pitchFamily="34" charset="0"/>
              </a:defRPr>
            </a:lvl6pPr>
            <a:lvl7pPr marL="2971800" indent="-228600" algn="ctr" defTabSz="877888" eaLnBrk="0" fontAlgn="base" hangingPunct="0">
              <a:spcBef>
                <a:spcPct val="0"/>
              </a:spcBef>
              <a:spcAft>
                <a:spcPct val="0"/>
              </a:spcAft>
              <a:defRPr sz="2400" baseline="30000">
                <a:solidFill>
                  <a:schemeClr val="tx1"/>
                </a:solidFill>
                <a:latin typeface="Verdana" pitchFamily="34" charset="0"/>
              </a:defRPr>
            </a:lvl7pPr>
            <a:lvl8pPr marL="3429000" indent="-228600" algn="ctr" defTabSz="877888" eaLnBrk="0" fontAlgn="base" hangingPunct="0">
              <a:spcBef>
                <a:spcPct val="0"/>
              </a:spcBef>
              <a:spcAft>
                <a:spcPct val="0"/>
              </a:spcAft>
              <a:defRPr sz="2400" baseline="30000">
                <a:solidFill>
                  <a:schemeClr val="tx1"/>
                </a:solidFill>
                <a:latin typeface="Verdana" pitchFamily="34" charset="0"/>
              </a:defRPr>
            </a:lvl8pPr>
            <a:lvl9pPr marL="3886200" indent="-228600" algn="ctr" defTabSz="877888" eaLnBrk="0" fontAlgn="base" hangingPunct="0">
              <a:spcBef>
                <a:spcPct val="0"/>
              </a:spcBef>
              <a:spcAft>
                <a:spcPct val="0"/>
              </a:spcAft>
              <a:defRPr sz="2400" baseline="30000">
                <a:solidFill>
                  <a:schemeClr val="tx1"/>
                </a:solidFill>
                <a:latin typeface="Verdana" pitchFamily="34" charset="0"/>
              </a:defRPr>
            </a:lvl9pPr>
          </a:lstStyle>
          <a:p>
            <a:pPr algn="r" eaLnBrk="0" fontAlgn="base" hangingPunct="0">
              <a:spcBef>
                <a:spcPct val="0"/>
              </a:spcBef>
              <a:spcAft>
                <a:spcPct val="0"/>
              </a:spcAft>
            </a:pPr>
            <a:fld id="{646D3A7D-0EE8-4043-A86F-94798A996504}" type="slidenum">
              <a:rPr lang="en-US" sz="1100" baseline="0">
                <a:solidFill>
                  <a:prstClr val="black"/>
                </a:solidFill>
                <a:latin typeface="Times New Roman" pitchFamily="18" charset="0"/>
              </a:rPr>
              <a:pPr algn="r" eaLnBrk="0" fontAlgn="base" hangingPunct="0">
                <a:spcBef>
                  <a:spcPct val="0"/>
                </a:spcBef>
                <a:spcAft>
                  <a:spcPct val="0"/>
                </a:spcAft>
              </a:pPr>
              <a:t>14</a:t>
            </a:fld>
            <a:endParaRPr lang="en-US" sz="1100" baseline="0" dirty="0">
              <a:solidFill>
                <a:prstClr val="black"/>
              </a:solidFill>
              <a:latin typeface="Times New Roman" pitchFamily="18" charset="0"/>
            </a:endParaRPr>
          </a:p>
        </p:txBody>
      </p:sp>
      <p:sp>
        <p:nvSpPr>
          <p:cNvPr id="427012" name="Rectangle 2"/>
          <p:cNvSpPr>
            <a:spLocks noGrp="1" noRot="1" noChangeAspect="1" noChangeArrowheads="1" noTextEdit="1"/>
          </p:cNvSpPr>
          <p:nvPr>
            <p:ph type="sldImg"/>
          </p:nvPr>
        </p:nvSpPr>
        <p:spPr>
          <a:xfrm>
            <a:off x="147638" y="739775"/>
            <a:ext cx="6581775" cy="3703638"/>
          </a:xfrm>
          <a:ln/>
        </p:spPr>
      </p:sp>
      <p:sp>
        <p:nvSpPr>
          <p:cNvPr id="42701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NZ" dirty="0"/>
              <a:t>Profile I illustrates how the person feels he/she has/wants to adjust his/her behaviour to better cope with the requirements of the present environment. Profile I demonstrates the individual’s conscious understanding of one’s self and own behaviour in the present situation (conscious self-image).</a:t>
            </a:r>
          </a:p>
          <a:p>
            <a:pPr eaLnBrk="1" hangingPunct="1"/>
            <a:endParaRPr kumimoji="1" lang="en-US" b="0" i="0" dirty="0"/>
          </a:p>
        </p:txBody>
      </p:sp>
    </p:spTree>
    <p:extLst>
      <p:ext uri="{BB962C8B-B14F-4D97-AF65-F5344CB8AC3E}">
        <p14:creationId xmlns:p14="http://schemas.microsoft.com/office/powerpoint/2010/main" val="24040107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7638" y="739775"/>
            <a:ext cx="6581775" cy="3703638"/>
          </a:xfrm>
        </p:spPr>
      </p:sp>
      <p:sp>
        <p:nvSpPr>
          <p:cNvPr id="3" name="Notes Placeholder 2"/>
          <p:cNvSpPr>
            <a:spLocks noGrp="1"/>
          </p:cNvSpPr>
          <p:nvPr>
            <p:ph type="body" idx="1"/>
          </p:nvPr>
        </p:nvSpPr>
        <p:spPr/>
        <p:txBody>
          <a:bodyPr/>
          <a:lstStyle/>
          <a:p>
            <a:endParaRPr lang="en-NZ" dirty="0"/>
          </a:p>
        </p:txBody>
      </p:sp>
      <p:sp>
        <p:nvSpPr>
          <p:cNvPr id="5" name="Slide Number Placeholder 4"/>
          <p:cNvSpPr>
            <a:spLocks noGrp="1"/>
          </p:cNvSpPr>
          <p:nvPr>
            <p:ph type="sldNum" sz="quarter" idx="11"/>
          </p:nvPr>
        </p:nvSpPr>
        <p:spPr/>
        <p:txBody>
          <a:bodyPr/>
          <a:lstStyle/>
          <a:p>
            <a:pPr>
              <a:defRPr/>
            </a:pPr>
            <a:fld id="{1F6FB007-2A9D-4ABC-B9FA-37497DF013A4}" type="slidenum">
              <a:rPr lang="en-US" smtClean="0">
                <a:solidFill>
                  <a:prstClr val="black"/>
                </a:solidFill>
              </a:rPr>
              <a:pPr>
                <a:defRPr/>
              </a:pPr>
              <a:t>15</a:t>
            </a:fld>
            <a:endParaRPr lang="en-US" dirty="0">
              <a:solidFill>
                <a:prstClr val="black"/>
              </a:solidFill>
            </a:endParaRPr>
          </a:p>
        </p:txBody>
      </p:sp>
    </p:spTree>
    <p:extLst>
      <p:ext uri="{BB962C8B-B14F-4D97-AF65-F5344CB8AC3E}">
        <p14:creationId xmlns:p14="http://schemas.microsoft.com/office/powerpoint/2010/main" val="19301721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DBB2C45A-1FC5-461C-B91A-084E955D0D8B}" type="slidenum">
              <a:rPr lang="en-GB" smtClean="0"/>
              <a:t>16</a:t>
            </a:fld>
            <a:endParaRPr lang="en-GB" dirty="0"/>
          </a:p>
        </p:txBody>
      </p:sp>
    </p:spTree>
    <p:extLst>
      <p:ext uri="{BB962C8B-B14F-4D97-AF65-F5344CB8AC3E}">
        <p14:creationId xmlns:p14="http://schemas.microsoft.com/office/powerpoint/2010/main" val="29604505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The Extended DISC diamond is a graphical representation of the different Behavioural Styles.</a:t>
            </a:r>
          </a:p>
        </p:txBody>
      </p:sp>
      <p:sp>
        <p:nvSpPr>
          <p:cNvPr id="4" name="Slide Number Placeholder 3"/>
          <p:cNvSpPr>
            <a:spLocks noGrp="1"/>
          </p:cNvSpPr>
          <p:nvPr>
            <p:ph type="sldNum" sz="quarter" idx="5"/>
          </p:nvPr>
        </p:nvSpPr>
        <p:spPr/>
        <p:txBody>
          <a:bodyPr/>
          <a:lstStyle/>
          <a:p>
            <a:fld id="{DBB2C45A-1FC5-461C-B91A-084E955D0D8B}" type="slidenum">
              <a:rPr lang="en-GB" smtClean="0"/>
              <a:t>17</a:t>
            </a:fld>
            <a:endParaRPr lang="en-GB" dirty="0"/>
          </a:p>
        </p:txBody>
      </p:sp>
    </p:spTree>
    <p:extLst>
      <p:ext uri="{BB962C8B-B14F-4D97-AF65-F5344CB8AC3E}">
        <p14:creationId xmlns:p14="http://schemas.microsoft.com/office/powerpoint/2010/main" val="40557771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NZ" sz="1100" b="1" dirty="0">
              <a:solidFill>
                <a:schemeClr val="tx1"/>
              </a:solidFill>
              <a:latin typeface="Arial" panose="020B0604020202020204" pitchFamily="34" charset="0"/>
              <a:cs typeface="Arial" panose="020B0604020202020204" pitchFamily="34" charset="0"/>
            </a:endParaRPr>
          </a:p>
          <a:p>
            <a:pPr algn="l"/>
            <a:r>
              <a:rPr lang="en-NZ" dirty="0">
                <a:effectLst/>
                <a:latin typeface="Century Gothic" panose="020B0502020202020204" pitchFamily="34" charset="0"/>
                <a:ea typeface="Calibri" panose="020F0502020204030204" pitchFamily="34" charset="0"/>
                <a:cs typeface="Times New Roman" panose="02020603050405020304" pitchFamily="18" charset="0"/>
              </a:rPr>
              <a:t>The Flexibility Zones Page demonstrates how much and in what direction the individual’s behaviour is the most flexible, as well as in what areas the person is the farthest from their natural style. It is important to note that when we describe an individual’s behaviour, we don’t say </a:t>
            </a:r>
            <a:r>
              <a:rPr lang="en-NZ" dirty="0">
                <a:latin typeface="Century Gothic" panose="020B0502020202020204" pitchFamily="34" charset="0"/>
                <a:ea typeface="Calibri" panose="020F0502020204030204" pitchFamily="34" charset="0"/>
                <a:cs typeface="Times New Roman" panose="02020603050405020304" pitchFamily="18" charset="0"/>
              </a:rPr>
              <a:t>they</a:t>
            </a:r>
            <a:r>
              <a:rPr lang="en-NZ" dirty="0">
                <a:effectLst/>
                <a:latin typeface="Century Gothic" panose="020B0502020202020204" pitchFamily="34" charset="0"/>
                <a:ea typeface="Calibri" panose="020F0502020204030204" pitchFamily="34" charset="0"/>
                <a:cs typeface="Times New Roman" panose="02020603050405020304" pitchFamily="18" charset="0"/>
              </a:rPr>
              <a:t> can or cannot do something. We all have the potential to do everything; it is just that some things are more natural to us than others.</a:t>
            </a:r>
          </a:p>
          <a:p>
            <a:pPr algn="l"/>
            <a:endParaRPr lang="en-NZ" b="1" dirty="0">
              <a:solidFill>
                <a:schemeClr val="tx1"/>
              </a:solidFill>
              <a:latin typeface="Century Gothic" panose="020B0502020202020204" pitchFamily="34" charset="0"/>
              <a:cs typeface="Arial" panose="020B0604020202020204" pitchFamily="34" charset="0"/>
            </a:endParaRPr>
          </a:p>
          <a:p>
            <a:pPr algn="l"/>
            <a:r>
              <a:rPr lang="en-NZ" b="1" dirty="0">
                <a:solidFill>
                  <a:schemeClr val="tx1"/>
                </a:solidFill>
                <a:latin typeface="Century Gothic" panose="020B0502020202020204" pitchFamily="34" charset="0"/>
                <a:cs typeface="Arial" panose="020B0604020202020204" pitchFamily="34" charset="0"/>
              </a:rPr>
              <a:t>Dark shade/Coloured</a:t>
            </a:r>
            <a:r>
              <a:rPr lang="en-NZ" b="1" baseline="0" dirty="0">
                <a:solidFill>
                  <a:schemeClr val="tx1"/>
                </a:solidFill>
                <a:latin typeface="Century Gothic" panose="020B0502020202020204" pitchFamily="34" charset="0"/>
                <a:cs typeface="Arial" panose="020B0604020202020204" pitchFamily="34" charset="0"/>
              </a:rPr>
              <a:t> area</a:t>
            </a:r>
            <a:r>
              <a:rPr lang="en-NZ" b="1" dirty="0">
                <a:solidFill>
                  <a:schemeClr val="tx1"/>
                </a:solidFill>
                <a:latin typeface="Century Gothic" panose="020B0502020202020204" pitchFamily="34" charset="0"/>
                <a:cs typeface="Arial" panose="020B0604020202020204" pitchFamily="34" charset="0"/>
              </a:rPr>
              <a:t>: </a:t>
            </a:r>
          </a:p>
          <a:p>
            <a:pPr algn="l"/>
            <a:r>
              <a:rPr lang="en-NZ" dirty="0">
                <a:latin typeface="Century Gothic" panose="020B0502020202020204" pitchFamily="34" charset="0"/>
                <a:cs typeface="Arial" panose="020B0604020202020204" pitchFamily="34" charset="0"/>
              </a:rPr>
              <a:t>This is the m</a:t>
            </a:r>
            <a:r>
              <a:rPr lang="en-NZ" dirty="0">
                <a:solidFill>
                  <a:schemeClr val="tx1"/>
                </a:solidFill>
                <a:latin typeface="Century Gothic" panose="020B0502020202020204" pitchFamily="34" charset="0"/>
                <a:cs typeface="Arial" panose="020B0604020202020204" pitchFamily="34" charset="0"/>
              </a:rPr>
              <a:t>ost natural and comfortable behavioural style area. It doesn’t require a lot of energy. </a:t>
            </a:r>
            <a:r>
              <a:rPr lang="en-NZ" dirty="0">
                <a:latin typeface="Century Gothic" panose="020B0502020202020204" pitchFamily="34" charset="0"/>
                <a:cs typeface="Arial" panose="020B0604020202020204" pitchFamily="34" charset="0"/>
              </a:rPr>
              <a:t>It’s the </a:t>
            </a:r>
            <a:r>
              <a:rPr lang="en-NZ" b="1" dirty="0">
                <a:solidFill>
                  <a:schemeClr val="tx1"/>
                </a:solidFill>
                <a:latin typeface="Century Gothic" panose="020B0502020202020204" pitchFamily="34" charset="0"/>
                <a:cs typeface="Arial" panose="020B0604020202020204" pitchFamily="34" charset="0"/>
              </a:rPr>
              <a:t>Comfort Zone</a:t>
            </a:r>
            <a:r>
              <a:rPr lang="en-NZ" dirty="0">
                <a:solidFill>
                  <a:schemeClr val="tx1"/>
                </a:solidFill>
                <a:latin typeface="Century Gothic" panose="020B0502020202020204" pitchFamily="34" charset="0"/>
                <a:cs typeface="Arial" panose="020B0604020202020204" pitchFamily="34" charset="0"/>
              </a:rPr>
              <a:t>.</a:t>
            </a:r>
          </a:p>
          <a:p>
            <a:pPr algn="l"/>
            <a:endParaRPr lang="en-NZ" b="1" dirty="0">
              <a:solidFill>
                <a:schemeClr val="tx1"/>
              </a:solidFill>
              <a:latin typeface="Century Gothic" panose="020B0502020202020204" pitchFamily="34" charset="0"/>
              <a:cs typeface="Arial" panose="020B0604020202020204" pitchFamily="34" charset="0"/>
            </a:endParaRPr>
          </a:p>
          <a:p>
            <a:pPr algn="l"/>
            <a:r>
              <a:rPr lang="en-NZ" b="1" dirty="0">
                <a:solidFill>
                  <a:schemeClr val="tx1"/>
                </a:solidFill>
                <a:latin typeface="Century Gothic" panose="020B0502020202020204" pitchFamily="34" charset="0"/>
                <a:cs typeface="Arial" panose="020B0604020202020204" pitchFamily="34" charset="0"/>
              </a:rPr>
              <a:t>Lighter shades: </a:t>
            </a:r>
          </a:p>
          <a:p>
            <a:pPr algn="l"/>
            <a:r>
              <a:rPr lang="en-NZ" dirty="0">
                <a:solidFill>
                  <a:schemeClr val="tx1"/>
                </a:solidFill>
                <a:latin typeface="Century Gothic" panose="020B0502020202020204" pitchFamily="34" charset="0"/>
                <a:cs typeface="Arial" panose="020B0604020202020204" pitchFamily="34" charset="0"/>
              </a:rPr>
              <a:t>Where one can easily develop without too much energy expenditure. Where one can ‘rubber belt’.</a:t>
            </a:r>
          </a:p>
          <a:p>
            <a:pPr algn="l"/>
            <a:endParaRPr lang="en-NZ" dirty="0">
              <a:solidFill>
                <a:schemeClr val="tx1"/>
              </a:solidFill>
              <a:latin typeface="Century Gothic" panose="020B0502020202020204" pitchFamily="34" charset="0"/>
              <a:cs typeface="Arial" panose="020B0604020202020204" pitchFamily="34" charset="0"/>
            </a:endParaRPr>
          </a:p>
          <a:p>
            <a:pPr algn="l"/>
            <a:r>
              <a:rPr lang="en-NZ" b="1" dirty="0">
                <a:solidFill>
                  <a:schemeClr val="tx1"/>
                </a:solidFill>
                <a:latin typeface="Century Gothic" panose="020B0502020202020204" pitchFamily="34" charset="0"/>
                <a:cs typeface="Arial" panose="020B0604020202020204" pitchFamily="34" charset="0"/>
              </a:rPr>
              <a:t>White: </a:t>
            </a:r>
          </a:p>
          <a:p>
            <a:pPr algn="l"/>
            <a:r>
              <a:rPr lang="en-NZ" dirty="0">
                <a:latin typeface="Century Gothic" panose="020B0502020202020204" pitchFamily="34" charset="0"/>
                <a:cs typeface="Arial" panose="020B0604020202020204" pitchFamily="34" charset="0"/>
              </a:rPr>
              <a:t>This is where</a:t>
            </a:r>
            <a:r>
              <a:rPr lang="en-NZ" dirty="0">
                <a:solidFill>
                  <a:schemeClr val="tx1"/>
                </a:solidFill>
                <a:latin typeface="Century Gothic" panose="020B0502020202020204" pitchFamily="34" charset="0"/>
                <a:cs typeface="Arial" panose="020B0604020202020204" pitchFamily="34" charset="0"/>
              </a:rPr>
              <a:t> the most energy, effort and concentration is required. </a:t>
            </a:r>
            <a:r>
              <a:rPr lang="en-NZ" dirty="0">
                <a:effectLst/>
                <a:latin typeface="Century Gothic" panose="020B0502020202020204" pitchFamily="34" charset="0"/>
                <a:ea typeface="Calibri" panose="020F0502020204030204" pitchFamily="34" charset="0"/>
                <a:cs typeface="Times New Roman" panose="02020603050405020304" pitchFamily="18" charset="0"/>
              </a:rPr>
              <a:t>When entering the white area, the energy consumption increases and the person needs to concentrate more. It doesn’t feel as natural as it felt in the coloured areas and the person is most likely to get tired and start making mistakes earlier than </a:t>
            </a:r>
            <a:r>
              <a:rPr lang="en-NZ" dirty="0">
                <a:latin typeface="Century Gothic" panose="020B0502020202020204" pitchFamily="34" charset="0"/>
                <a:ea typeface="Calibri" panose="020F0502020204030204" pitchFamily="34" charset="0"/>
                <a:cs typeface="Times New Roman" panose="02020603050405020304" pitchFamily="18" charset="0"/>
              </a:rPr>
              <a:t>they</a:t>
            </a:r>
            <a:r>
              <a:rPr lang="en-NZ" dirty="0">
                <a:effectLst/>
                <a:latin typeface="Century Gothic" panose="020B0502020202020204" pitchFamily="34" charset="0"/>
                <a:ea typeface="Calibri" panose="020F0502020204030204" pitchFamily="34" charset="0"/>
                <a:cs typeface="Times New Roman" panose="02020603050405020304" pitchFamily="18" charset="0"/>
              </a:rPr>
              <a:t> would in the coloured area tasks.</a:t>
            </a:r>
          </a:p>
          <a:p>
            <a:endParaRPr lang="en-GB" sz="1100" dirty="0">
              <a:solidFill>
                <a:schemeClr val="tx1"/>
              </a:solidFill>
              <a:latin typeface="Arial" panose="020B0604020202020204" pitchFamily="34" charset="0"/>
              <a:cs typeface="Arial" panose="020B0604020202020204" pitchFamily="34" charset="0"/>
            </a:endParaRPr>
          </a:p>
          <a:p>
            <a:endParaRPr lang="en-GB" sz="1100" dirty="0">
              <a:solidFill>
                <a:schemeClr val="tx1"/>
              </a:solidFill>
              <a:latin typeface="Arial" panose="020B0604020202020204" pitchFamily="34" charset="0"/>
              <a:cs typeface="Arial" panose="020B0604020202020204" pitchFamily="34" charset="0"/>
            </a:endParaRPr>
          </a:p>
          <a:p>
            <a:r>
              <a:rPr lang="en-GB" sz="1100" dirty="0">
                <a:latin typeface="Century Gothic" panose="020B0502020202020204" pitchFamily="34" charset="0"/>
              </a:rPr>
              <a:t>The pink shading is where the candidate sits on the Diamond, based on their Profile II.</a:t>
            </a:r>
          </a:p>
          <a:p>
            <a:endParaRPr lang="en-GB" sz="1100" dirty="0">
              <a:solidFill>
                <a:srgbClr val="FF0000"/>
              </a:solidFill>
              <a:latin typeface="Century Gothic" panose="020B0502020202020204" pitchFamily="34" charset="0"/>
            </a:endParaRPr>
          </a:p>
          <a:p>
            <a:r>
              <a:rPr lang="en-GB" sz="1100" dirty="0">
                <a:latin typeface="Century Gothic" panose="020B0502020202020204" pitchFamily="34" charset="0"/>
              </a:rPr>
              <a:t>The end of the arrow represents Profile I.  This shows how the candidate feels they need to adjust to meet the current demands of their work environment.</a:t>
            </a:r>
          </a:p>
          <a:p>
            <a:endParaRPr lang="en-GB" sz="1100" dirty="0">
              <a:solidFill>
                <a:srgbClr val="FF0000"/>
              </a:solidFill>
              <a:latin typeface="Century Gothic" panose="020B0502020202020204" pitchFamily="34" charset="0"/>
            </a:endParaRPr>
          </a:p>
          <a:p>
            <a:r>
              <a:rPr lang="en-GB" sz="1100" dirty="0">
                <a:latin typeface="Century Gothic" panose="020B0502020202020204" pitchFamily="34" charset="0"/>
              </a:rPr>
              <a:t>Reasons for there being no arrow:</a:t>
            </a:r>
          </a:p>
          <a:p>
            <a:endParaRPr lang="en-GB" sz="1100" dirty="0">
              <a:latin typeface="Century Gothic" panose="020B0502020202020204" pitchFamily="34" charset="0"/>
            </a:endParaRPr>
          </a:p>
          <a:p>
            <a:pPr marL="171450" indent="-171450">
              <a:buFont typeface="Arial" panose="020B0604020202020204" pitchFamily="34" charset="0"/>
              <a:buChar char="•"/>
            </a:pPr>
            <a:r>
              <a:rPr lang="en-GB" sz="1100" dirty="0">
                <a:latin typeface="Century Gothic" panose="020B0502020202020204" pitchFamily="34" charset="0"/>
              </a:rPr>
              <a:t>Profiles I and II are similar shapes.</a:t>
            </a:r>
          </a:p>
          <a:p>
            <a:pPr marL="171450" indent="-171450">
              <a:buFont typeface="Arial" panose="020B0604020202020204" pitchFamily="34" charset="0"/>
              <a:buChar char="•"/>
            </a:pPr>
            <a:r>
              <a:rPr lang="en-GB" sz="1100" dirty="0">
                <a:latin typeface="Century Gothic" panose="020B0502020202020204" pitchFamily="34" charset="0"/>
              </a:rPr>
              <a:t>Profile I is tight (all four styles are close to the midline).</a:t>
            </a:r>
          </a:p>
          <a:p>
            <a:pPr marL="171450" indent="-171450">
              <a:buFont typeface="Arial" panose="020B0604020202020204" pitchFamily="34" charset="0"/>
              <a:buChar char="•"/>
            </a:pPr>
            <a:r>
              <a:rPr lang="en-GB" sz="1100" dirty="0">
                <a:latin typeface="Century Gothic" panose="020B0502020202020204" pitchFamily="34" charset="0"/>
              </a:rPr>
              <a:t>There are some Diamonds that can be selected from the </a:t>
            </a:r>
            <a:r>
              <a:rPr lang="en-GB" sz="1100" dirty="0" err="1">
                <a:latin typeface="Century Gothic" panose="020B0502020202020204" pitchFamily="34" charset="0"/>
              </a:rPr>
              <a:t>FinxS</a:t>
            </a:r>
            <a:r>
              <a:rPr lang="en-GB" sz="1100" dirty="0">
                <a:latin typeface="Century Gothic" panose="020B0502020202020204" pitchFamily="34" charset="0"/>
              </a:rPr>
              <a:t> platform that do not have arrows.</a:t>
            </a:r>
          </a:p>
          <a:p>
            <a:endParaRPr lang="en-GB" sz="1100" dirty="0">
              <a:solidFill>
                <a:schemeClr val="tx1"/>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FC7FF555-9CF6-455B-A361-1BD9CCEB5FF1}" type="slidenum">
              <a:rPr lang="pl-PL" smtClean="0"/>
              <a:t>18</a:t>
            </a:fld>
            <a:endParaRPr lang="pl-PL"/>
          </a:p>
        </p:txBody>
      </p:sp>
    </p:spTree>
    <p:extLst>
      <p:ext uri="{BB962C8B-B14F-4D97-AF65-F5344CB8AC3E}">
        <p14:creationId xmlns:p14="http://schemas.microsoft.com/office/powerpoint/2010/main" val="32565600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DBB2C45A-1FC5-461C-B91A-084E955D0D8B}" type="slidenum">
              <a:rPr lang="en-GB" smtClean="0"/>
              <a:t>19</a:t>
            </a:fld>
            <a:endParaRPr lang="en-GB" dirty="0"/>
          </a:p>
        </p:txBody>
      </p:sp>
    </p:spTree>
    <p:extLst>
      <p:ext uri="{BB962C8B-B14F-4D97-AF65-F5344CB8AC3E}">
        <p14:creationId xmlns:p14="http://schemas.microsoft.com/office/powerpoint/2010/main" val="464125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463" y="739775"/>
            <a:ext cx="6586537" cy="3705225"/>
          </a:xfrm>
        </p:spPr>
      </p:sp>
      <p:sp>
        <p:nvSpPr>
          <p:cNvPr id="3" name="Notes Placeholder 2"/>
          <p:cNvSpPr>
            <a:spLocks noGrp="1"/>
          </p:cNvSpPr>
          <p:nvPr>
            <p:ph type="body" idx="1"/>
          </p:nvPr>
        </p:nvSpPr>
        <p:spPr/>
        <p:txBody>
          <a:bodyPr/>
          <a:lstStyle/>
          <a:p>
            <a:pPr algn="l" eaLnBrk="1" hangingPunct="1"/>
            <a:r>
              <a:rPr lang="en-NZ" altLang="en-US" b="0" dirty="0">
                <a:latin typeface="Century Gothic" panose="020B0502020202020204" pitchFamily="34" charset="0"/>
                <a:cs typeface="Arial" panose="020B0604020202020204" pitchFamily="34" charset="0"/>
              </a:rPr>
              <a:t>1. </a:t>
            </a:r>
            <a:r>
              <a:rPr lang="en-NZ" altLang="en-US" dirty="0">
                <a:latin typeface="Century Gothic" panose="020B0502020202020204" pitchFamily="34" charset="0"/>
                <a:cs typeface="Arial" panose="020B0604020202020204" pitchFamily="34" charset="0"/>
              </a:rPr>
              <a:t>Most of the time we</a:t>
            </a:r>
            <a:r>
              <a:rPr lang="en-NZ" altLang="en-US" b="0" dirty="0">
                <a:latin typeface="Century Gothic" panose="020B0502020202020204" pitchFamily="34" charset="0"/>
                <a:cs typeface="Arial" panose="020B0604020202020204" pitchFamily="34" charset="0"/>
              </a:rPr>
              <a:t> </a:t>
            </a:r>
            <a:r>
              <a:rPr lang="en-NZ" altLang="en-US" b="1" dirty="0">
                <a:latin typeface="Century Gothic" panose="020B0502020202020204" pitchFamily="34" charset="0"/>
                <a:cs typeface="Arial" panose="020B0604020202020204" pitchFamily="34" charset="0"/>
              </a:rPr>
              <a:t>act routinely</a:t>
            </a:r>
            <a:r>
              <a:rPr lang="en-NZ" altLang="en-US" dirty="0">
                <a:latin typeface="Century Gothic" panose="020B0502020202020204" pitchFamily="34" charset="0"/>
                <a:cs typeface="Arial" panose="020B0604020202020204" pitchFamily="34" charset="0"/>
              </a:rPr>
              <a:t>,</a:t>
            </a:r>
            <a:r>
              <a:rPr lang="en-NZ" altLang="en-US" b="1" dirty="0">
                <a:latin typeface="Century Gothic" panose="020B0502020202020204" pitchFamily="34" charset="0"/>
                <a:cs typeface="Arial" panose="020B0604020202020204" pitchFamily="34" charset="0"/>
              </a:rPr>
              <a:t> </a:t>
            </a:r>
            <a:r>
              <a:rPr lang="en-NZ" altLang="en-US" b="0" dirty="0">
                <a:latin typeface="Century Gothic" panose="020B0502020202020204" pitchFamily="34" charset="0"/>
                <a:cs typeface="Arial" panose="020B0604020202020204" pitchFamily="34" charset="0"/>
              </a:rPr>
              <a:t>repeating</a:t>
            </a:r>
            <a:r>
              <a:rPr lang="en-NZ" altLang="en-US" b="0" baseline="0" dirty="0">
                <a:latin typeface="Century Gothic" panose="020B0502020202020204" pitchFamily="34" charset="0"/>
                <a:cs typeface="Arial" panose="020B0604020202020204" pitchFamily="34" charset="0"/>
              </a:rPr>
              <a:t> </a:t>
            </a:r>
            <a:r>
              <a:rPr lang="en-NZ" altLang="en-US" b="0" dirty="0">
                <a:latin typeface="Century Gothic" panose="020B0502020202020204" pitchFamily="34" charset="0"/>
                <a:cs typeface="Arial" panose="020B0604020202020204" pitchFamily="34" charset="0"/>
              </a:rPr>
              <a:t>our adapted ways of doing things. It is simply easier to repeat our adapted</a:t>
            </a:r>
            <a:r>
              <a:rPr lang="en-NZ" altLang="en-US" b="0" baseline="0" dirty="0">
                <a:latin typeface="Century Gothic" panose="020B0502020202020204" pitchFamily="34" charset="0"/>
                <a:cs typeface="Arial" panose="020B0604020202020204" pitchFamily="34" charset="0"/>
              </a:rPr>
              <a:t> </a:t>
            </a:r>
            <a:r>
              <a:rPr lang="en-NZ" altLang="en-US" b="0" dirty="0">
                <a:latin typeface="Century Gothic" panose="020B0502020202020204" pitchFamily="34" charset="0"/>
                <a:cs typeface="Arial" panose="020B0604020202020204" pitchFamily="34" charset="0"/>
              </a:rPr>
              <a:t>ways than to learn new ways.</a:t>
            </a:r>
          </a:p>
          <a:p>
            <a:pPr algn="l" eaLnBrk="1" hangingPunct="1"/>
            <a:endParaRPr lang="en-NZ" altLang="en-US" b="0" dirty="0">
              <a:latin typeface="Century Gothic" panose="020B0502020202020204" pitchFamily="34" charset="0"/>
              <a:cs typeface="Arial" panose="020B0604020202020204" pitchFamily="34" charset="0"/>
            </a:endParaRPr>
          </a:p>
          <a:p>
            <a:pPr algn="l" eaLnBrk="1" hangingPunct="1"/>
            <a:r>
              <a:rPr lang="en-NZ" altLang="en-US" b="1" dirty="0">
                <a:latin typeface="Century Gothic" panose="020B0502020202020204" pitchFamily="34" charset="0"/>
                <a:cs typeface="Arial" panose="020B0604020202020204" pitchFamily="34" charset="0"/>
              </a:rPr>
              <a:t>	E</a:t>
            </a:r>
            <a:r>
              <a:rPr lang="en-NZ" altLang="en-US" b="1" baseline="0" dirty="0">
                <a:latin typeface="Century Gothic" panose="020B0502020202020204" pitchFamily="34" charset="0"/>
                <a:cs typeface="Arial" panose="020B0604020202020204" pitchFamily="34" charset="0"/>
              </a:rPr>
              <a:t>xample: </a:t>
            </a:r>
            <a:r>
              <a:rPr lang="en-NZ" altLang="en-US" b="0" dirty="0">
                <a:latin typeface="Century Gothic" panose="020B0502020202020204" pitchFamily="34" charset="0"/>
                <a:cs typeface="Arial" panose="020B0604020202020204" pitchFamily="34" charset="0"/>
              </a:rPr>
              <a:t>Think about how you approach</a:t>
            </a:r>
            <a:r>
              <a:rPr lang="en-NZ" altLang="en-US" b="0" baseline="0" dirty="0">
                <a:latin typeface="Century Gothic" panose="020B0502020202020204" pitchFamily="34" charset="0"/>
                <a:cs typeface="Arial" panose="020B0604020202020204" pitchFamily="34" charset="0"/>
              </a:rPr>
              <a:t> meeting a whole room of new people. How do you behave? Do you </a:t>
            </a:r>
            <a:r>
              <a:rPr lang="en-NZ" altLang="en-US" dirty="0">
                <a:latin typeface="Century Gothic" panose="020B0502020202020204" pitchFamily="34" charset="0"/>
                <a:cs typeface="Arial" panose="020B0604020202020204" pitchFamily="34" charset="0"/>
              </a:rPr>
              <a:t>always follow</a:t>
            </a:r>
            <a:r>
              <a:rPr lang="en-NZ" altLang="en-US" b="0" baseline="0" dirty="0">
                <a:latin typeface="Century Gothic" panose="020B0502020202020204" pitchFamily="34" charset="0"/>
                <a:cs typeface="Arial" panose="020B0604020202020204" pitchFamily="34" charset="0"/>
              </a:rPr>
              <a:t> a similar pattern of talking, moving, feeling, thinking?</a:t>
            </a:r>
            <a:endParaRPr lang="en-NZ" altLang="en-US" b="0" dirty="0">
              <a:latin typeface="Century Gothic" panose="020B0502020202020204" pitchFamily="34" charset="0"/>
              <a:cs typeface="Arial" panose="020B0604020202020204" pitchFamily="34" charset="0"/>
            </a:endParaRPr>
          </a:p>
          <a:p>
            <a:pPr algn="l" eaLnBrk="1" hangingPunct="1"/>
            <a:r>
              <a:rPr lang="en-NZ" altLang="en-US" b="0" dirty="0">
                <a:latin typeface="Century Gothic" panose="020B0502020202020204" pitchFamily="34" charset="0"/>
                <a:cs typeface="Arial" panose="020B0604020202020204" pitchFamily="34" charset="0"/>
              </a:rPr>
              <a:t>“What</a:t>
            </a:r>
            <a:r>
              <a:rPr lang="en-NZ" altLang="en-US" b="0" baseline="0" dirty="0">
                <a:latin typeface="Century Gothic" panose="020B0502020202020204" pitchFamily="34" charset="0"/>
                <a:cs typeface="Arial" panose="020B0604020202020204" pitchFamily="34" charset="0"/>
              </a:rPr>
              <a:t> are some of </a:t>
            </a:r>
            <a:r>
              <a:rPr lang="en-NZ" altLang="en-US" b="0" dirty="0">
                <a:latin typeface="Century Gothic" panose="020B0502020202020204" pitchFamily="34" charset="0"/>
                <a:cs typeface="Arial" panose="020B0604020202020204" pitchFamily="34" charset="0"/>
              </a:rPr>
              <a:t>your habitual ways of</a:t>
            </a:r>
            <a:r>
              <a:rPr lang="en-NZ" altLang="en-US" b="0" baseline="0" dirty="0">
                <a:latin typeface="Century Gothic" panose="020B0502020202020204" pitchFamily="34" charset="0"/>
                <a:cs typeface="Arial" panose="020B0604020202020204" pitchFamily="34" charset="0"/>
              </a:rPr>
              <a:t> doing things?”</a:t>
            </a:r>
            <a:endParaRPr lang="en-NZ" altLang="en-US" b="0" dirty="0">
              <a:latin typeface="Century Gothic" panose="020B0502020202020204" pitchFamily="34" charset="0"/>
              <a:cs typeface="Arial" panose="020B0604020202020204" pitchFamily="34" charset="0"/>
            </a:endParaRPr>
          </a:p>
          <a:p>
            <a:pPr algn="l" eaLnBrk="1" hangingPunct="1"/>
            <a:endParaRPr lang="en-NZ" altLang="en-US" b="0" dirty="0">
              <a:latin typeface="Century Gothic" panose="020B0502020202020204" pitchFamily="34" charset="0"/>
              <a:cs typeface="Arial" panose="020B0604020202020204" pitchFamily="34" charset="0"/>
            </a:endParaRPr>
          </a:p>
          <a:p>
            <a:pPr algn="l" eaLnBrk="1" hangingPunct="1"/>
            <a:r>
              <a:rPr lang="en-NZ" altLang="en-US" b="0" dirty="0">
                <a:latin typeface="Century Gothic" panose="020B0502020202020204" pitchFamily="34" charset="0"/>
                <a:cs typeface="Arial" panose="020B0604020202020204" pitchFamily="34" charset="0"/>
              </a:rPr>
              <a:t>2. We attempt to </a:t>
            </a:r>
            <a:r>
              <a:rPr lang="en-NZ" altLang="en-US" b="1" dirty="0">
                <a:latin typeface="Century Gothic" panose="020B0502020202020204" pitchFamily="34" charset="0"/>
                <a:cs typeface="Arial" panose="020B0604020202020204" pitchFamily="34" charset="0"/>
              </a:rPr>
              <a:t>predict situations.</a:t>
            </a:r>
            <a:r>
              <a:rPr lang="en-NZ" altLang="en-US" b="1" baseline="0" dirty="0">
                <a:latin typeface="Century Gothic" panose="020B0502020202020204" pitchFamily="34" charset="0"/>
                <a:cs typeface="Arial" panose="020B0604020202020204" pitchFamily="34" charset="0"/>
              </a:rPr>
              <a:t> </a:t>
            </a:r>
            <a:r>
              <a:rPr lang="en-NZ" altLang="en-US" b="0" baseline="0" dirty="0">
                <a:latin typeface="Century Gothic" panose="020B0502020202020204" pitchFamily="34" charset="0"/>
                <a:cs typeface="Arial" panose="020B0604020202020204" pitchFamily="34" charset="0"/>
              </a:rPr>
              <a:t>We do this both </a:t>
            </a:r>
            <a:r>
              <a:rPr lang="en-NZ" altLang="en-US" b="0" dirty="0">
                <a:latin typeface="Century Gothic" panose="020B0502020202020204" pitchFamily="34" charset="0"/>
                <a:cs typeface="Arial" panose="020B0604020202020204" pitchFamily="34" charset="0"/>
              </a:rPr>
              <a:t>consciously</a:t>
            </a:r>
            <a:r>
              <a:rPr lang="en-NZ" altLang="en-US" b="0" baseline="0" dirty="0">
                <a:latin typeface="Century Gothic" panose="020B0502020202020204" pitchFamily="34" charset="0"/>
                <a:cs typeface="Arial" panose="020B0604020202020204" pitchFamily="34" charset="0"/>
              </a:rPr>
              <a:t> </a:t>
            </a:r>
            <a:r>
              <a:rPr lang="en-NZ" altLang="en-US" b="0" dirty="0">
                <a:latin typeface="Century Gothic" panose="020B0502020202020204" pitchFamily="34" charset="0"/>
                <a:cs typeface="Arial" panose="020B0604020202020204" pitchFamily="34" charset="0"/>
              </a:rPr>
              <a:t>and</a:t>
            </a:r>
            <a:r>
              <a:rPr lang="en-NZ" altLang="en-US" b="0" baseline="0" dirty="0">
                <a:latin typeface="Century Gothic" panose="020B0502020202020204" pitchFamily="34" charset="0"/>
                <a:cs typeface="Arial" panose="020B0604020202020204" pitchFamily="34" charset="0"/>
              </a:rPr>
              <a:t> un</a:t>
            </a:r>
            <a:r>
              <a:rPr lang="en-NZ" altLang="en-US" b="0" dirty="0">
                <a:latin typeface="Century Gothic" panose="020B0502020202020204" pitchFamily="34" charset="0"/>
                <a:cs typeface="Arial" panose="020B0604020202020204" pitchFamily="34" charset="0"/>
              </a:rPr>
              <a:t>consciously - </a:t>
            </a:r>
            <a:r>
              <a:rPr lang="en-NZ" altLang="en-US" dirty="0">
                <a:latin typeface="Century Gothic" panose="020B0502020202020204" pitchFamily="34" charset="0"/>
                <a:cs typeface="Arial" panose="020B0604020202020204" pitchFamily="34" charset="0"/>
              </a:rPr>
              <a:t>utilising</a:t>
            </a:r>
            <a:r>
              <a:rPr lang="en-NZ" altLang="en-US" b="0" baseline="0" dirty="0">
                <a:latin typeface="Century Gothic" panose="020B0502020202020204" pitchFamily="34" charset="0"/>
                <a:cs typeface="Arial" panose="020B0604020202020204" pitchFamily="34" charset="0"/>
              </a:rPr>
              <a:t> </a:t>
            </a:r>
            <a:r>
              <a:rPr lang="en-NZ" altLang="en-US" b="0" dirty="0">
                <a:latin typeface="Century Gothic" panose="020B0502020202020204" pitchFamily="34" charset="0"/>
                <a:cs typeface="Arial" panose="020B0604020202020204" pitchFamily="34" charset="0"/>
              </a:rPr>
              <a:t>ways we’ve found successful in the past.</a:t>
            </a:r>
          </a:p>
          <a:p>
            <a:pPr algn="l" eaLnBrk="1" hangingPunct="1"/>
            <a:endParaRPr lang="en-NZ" altLang="en-US" b="0" dirty="0">
              <a:latin typeface="Century Gothic" panose="020B0502020202020204" pitchFamily="34" charset="0"/>
              <a:cs typeface="Arial" panose="020B0604020202020204" pitchFamily="34" charset="0"/>
            </a:endParaRPr>
          </a:p>
          <a:p>
            <a:pPr defTabSz="914203" eaLnBrk="1" hangingPunct="1">
              <a:defRPr/>
            </a:pPr>
            <a:r>
              <a:rPr lang="en-US" altLang="en-US" b="1" dirty="0">
                <a:latin typeface="Century Gothic" panose="020B0502020202020204" pitchFamily="34" charset="0"/>
                <a:cs typeface="Arial" panose="020B0604020202020204" pitchFamily="34" charset="0"/>
              </a:rPr>
              <a:t>	Example:  </a:t>
            </a:r>
            <a:r>
              <a:rPr lang="en-NZ" dirty="0">
                <a:solidFill>
                  <a:schemeClr val="bg2">
                    <a:lumMod val="10000"/>
                  </a:schemeClr>
                </a:solidFill>
                <a:latin typeface="Century Gothic" panose="020B0502020202020204" pitchFamily="34" charset="0"/>
                <a:cs typeface="Arial" panose="020B0604020202020204" pitchFamily="34" charset="0"/>
              </a:rPr>
              <a:t>If the history between you and another person is always testy, jovial or competitive, you predict it will be the same the next time you meet.</a:t>
            </a:r>
          </a:p>
          <a:p>
            <a:pPr algn="l" eaLnBrk="1" hangingPunct="1"/>
            <a:endParaRPr lang="en-NZ" altLang="en-US" b="0" dirty="0">
              <a:latin typeface="Century Gothic" panose="020B0502020202020204" pitchFamily="34" charset="0"/>
              <a:cs typeface="Arial" panose="020B0604020202020204" pitchFamily="34" charset="0"/>
            </a:endParaRPr>
          </a:p>
          <a:p>
            <a:pPr algn="l" eaLnBrk="1" hangingPunct="1"/>
            <a:r>
              <a:rPr lang="en-NZ" altLang="en-US" b="0" dirty="0">
                <a:latin typeface="Century Gothic" panose="020B0502020202020204" pitchFamily="34" charset="0"/>
                <a:cs typeface="Arial" panose="020B0604020202020204" pitchFamily="34" charset="0"/>
              </a:rPr>
              <a:t>3. We typically </a:t>
            </a:r>
            <a:r>
              <a:rPr lang="en-NZ" altLang="en-US" b="1" dirty="0">
                <a:latin typeface="Century Gothic" panose="020B0502020202020204" pitchFamily="34" charset="0"/>
                <a:cs typeface="Arial" panose="020B0604020202020204" pitchFamily="34" charset="0"/>
              </a:rPr>
              <a:t>form an opinion </a:t>
            </a:r>
            <a:r>
              <a:rPr lang="en-NZ" altLang="en-US" b="0" dirty="0">
                <a:latin typeface="Century Gothic" panose="020B0502020202020204" pitchFamily="34" charset="0"/>
                <a:cs typeface="Arial" panose="020B0604020202020204" pitchFamily="34" charset="0"/>
              </a:rPr>
              <a:t>of another person almost immediately - whether we want to or not. Whether you view someone as open, friendly or powerful – you are likely to be making fast assessments.</a:t>
            </a:r>
            <a:endParaRPr lang="en-US" altLang="en-US" b="0" dirty="0">
              <a:latin typeface="Century Gothic" panose="020B0502020202020204" pitchFamily="34" charset="0"/>
              <a:cs typeface="Arial" panose="020B0604020202020204" pitchFamily="34" charset="0"/>
            </a:endParaRPr>
          </a:p>
          <a:p>
            <a:pPr algn="l" eaLnBrk="1" hangingPunct="1"/>
            <a:endParaRPr lang="en-US" altLang="en-US" b="0" dirty="0">
              <a:latin typeface="+mn-lt"/>
            </a:endParaRPr>
          </a:p>
        </p:txBody>
      </p:sp>
      <p:sp>
        <p:nvSpPr>
          <p:cNvPr id="5" name="Slide Number Placeholder 4"/>
          <p:cNvSpPr>
            <a:spLocks noGrp="1"/>
          </p:cNvSpPr>
          <p:nvPr>
            <p:ph type="sldNum" sz="quarter" idx="11"/>
          </p:nvPr>
        </p:nvSpPr>
        <p:spPr/>
        <p:txBody>
          <a:bodyPr/>
          <a:lstStyle/>
          <a:p>
            <a:pPr>
              <a:defRPr/>
            </a:pPr>
            <a:fld id="{1F6FB007-2A9D-4ABC-B9FA-37497DF013A4}" type="slidenum">
              <a:rPr lang="en-US" smtClean="0">
                <a:solidFill>
                  <a:prstClr val="black"/>
                </a:solidFill>
              </a:rPr>
              <a:pPr>
                <a:defRPr/>
              </a:pPr>
              <a:t>2</a:t>
            </a:fld>
            <a:endParaRPr lang="en-US" dirty="0">
              <a:solidFill>
                <a:prstClr val="black"/>
              </a:solidFill>
            </a:endParaRPr>
          </a:p>
        </p:txBody>
      </p:sp>
    </p:spTree>
    <p:extLst>
      <p:ext uri="{BB962C8B-B14F-4D97-AF65-F5344CB8AC3E}">
        <p14:creationId xmlns:p14="http://schemas.microsoft.com/office/powerpoint/2010/main" val="18388902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effectLst/>
                <a:latin typeface="Century Gothic" panose="020B0502020202020204" pitchFamily="34" charset="0"/>
                <a:ea typeface="Calibri" panose="020F0502020204030204" pitchFamily="34" charset="0"/>
                <a:cs typeface="Times New Roman" panose="02020603050405020304" pitchFamily="18" charset="0"/>
              </a:rPr>
              <a:t>The Text Page (p.6) in the reports describes the typical behaviour of the individual. When reading the text, use it to develop an overall picture. In evaluating specific sentences, it is important to consider a person’s conscious ability to adapt their behaviour. The descriptions on this page are specifically designed to be concise.</a:t>
            </a:r>
          </a:p>
          <a:p>
            <a:endParaRPr lang="en-NZ" dirty="0">
              <a:latin typeface="Century Gothic" panose="020B0502020202020204" pitchFamily="34" charset="0"/>
              <a:cs typeface="Times New Roman" panose="02020603050405020304" pitchFamily="18" charset="0"/>
            </a:endParaRPr>
          </a:p>
          <a:p>
            <a:r>
              <a:rPr lang="en-NZ" dirty="0">
                <a:effectLst/>
                <a:latin typeface="Century Gothic" panose="020B0502020202020204" pitchFamily="34" charset="0"/>
                <a:ea typeface="Calibri" panose="020F0502020204030204" pitchFamily="34" charset="0"/>
                <a:cs typeface="Times New Roman" panose="02020603050405020304" pitchFamily="18" charset="0"/>
              </a:rPr>
              <a:t>When reading the Text Page, it is important to keep in mind that it describes how this type of person is typically seen by others. What it doesn’t take into account is what the person has learned to do in contrast to their most natural style. A typical example could be a person with a very high I-style, who has made an effort to learn to be much more systematic and detailed than </a:t>
            </a:r>
            <a:r>
              <a:rPr lang="en-NZ" dirty="0">
                <a:latin typeface="Century Gothic" panose="020B0502020202020204" pitchFamily="34" charset="0"/>
                <a:ea typeface="Calibri" panose="020F0502020204030204" pitchFamily="34" charset="0"/>
                <a:cs typeface="Times New Roman" panose="02020603050405020304" pitchFamily="18" charset="0"/>
              </a:rPr>
              <a:t>their</a:t>
            </a:r>
            <a:r>
              <a:rPr lang="en-NZ" dirty="0">
                <a:effectLst/>
                <a:latin typeface="Century Gothic" panose="020B0502020202020204" pitchFamily="34" charset="0"/>
                <a:ea typeface="Calibri" panose="020F0502020204030204" pitchFamily="34" charset="0"/>
                <a:cs typeface="Times New Roman" panose="02020603050405020304" pitchFamily="18" charset="0"/>
              </a:rPr>
              <a:t> natural style would indicate.</a:t>
            </a:r>
          </a:p>
          <a:p>
            <a:endParaRPr lang="en-NZ" dirty="0">
              <a:latin typeface="Century Gothic" panose="020B0502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NZ" dirty="0">
                <a:effectLst/>
                <a:latin typeface="Century Gothic" panose="020B0502020202020204" pitchFamily="34" charset="0"/>
                <a:ea typeface="Calibri" panose="020F0502020204030204" pitchFamily="34" charset="0"/>
                <a:cs typeface="Times New Roman" panose="02020603050405020304" pitchFamily="18" charset="0"/>
              </a:rPr>
              <a:t>The Text Page is easy to read, but we recommend it not be used before thoroughly going through the Profile and Diamond Pages. The Text Page gives a good overall picture of the person, which is how it should be used. A few of the applications of the results include:</a:t>
            </a:r>
          </a:p>
          <a:p>
            <a:pPr marL="342900" lvl="0" indent="-342900">
              <a:lnSpc>
                <a:spcPct val="115000"/>
              </a:lnSpc>
              <a:buFont typeface="Symbol" panose="05050102010706020507" pitchFamily="18" charset="2"/>
              <a:buChar char=""/>
            </a:pPr>
            <a:r>
              <a:rPr lang="en-NZ" dirty="0">
                <a:effectLst/>
                <a:latin typeface="Century Gothic" panose="020B0502020202020204" pitchFamily="34" charset="0"/>
                <a:ea typeface="Calibri" panose="020F0502020204030204" pitchFamily="34" charset="0"/>
                <a:cs typeface="Times New Roman" panose="02020603050405020304" pitchFamily="18" charset="0"/>
              </a:rPr>
              <a:t>To help in interviews</a:t>
            </a:r>
          </a:p>
          <a:p>
            <a:pPr marL="342900" lvl="0" indent="-342900">
              <a:lnSpc>
                <a:spcPct val="115000"/>
              </a:lnSpc>
              <a:buFont typeface="Symbol" panose="05050102010706020507" pitchFamily="18" charset="2"/>
              <a:buChar char=""/>
            </a:pPr>
            <a:r>
              <a:rPr lang="en-NZ" dirty="0">
                <a:effectLst/>
                <a:latin typeface="Century Gothic" panose="020B0502020202020204" pitchFamily="34" charset="0"/>
                <a:ea typeface="Calibri" panose="020F0502020204030204" pitchFamily="34" charset="0"/>
                <a:cs typeface="Times New Roman" panose="02020603050405020304" pitchFamily="18" charset="0"/>
              </a:rPr>
              <a:t>To allow other people to comment and give feedback</a:t>
            </a:r>
          </a:p>
          <a:p>
            <a:pPr marL="342900" lvl="0" indent="-342900">
              <a:lnSpc>
                <a:spcPct val="115000"/>
              </a:lnSpc>
              <a:buFont typeface="Symbol" panose="05050102010706020507" pitchFamily="18" charset="2"/>
              <a:buChar char=""/>
            </a:pPr>
            <a:r>
              <a:rPr lang="en-NZ" dirty="0">
                <a:effectLst/>
                <a:latin typeface="Century Gothic" panose="020B0502020202020204" pitchFamily="34" charset="0"/>
                <a:ea typeface="Calibri" panose="020F0502020204030204" pitchFamily="34" charset="0"/>
                <a:cs typeface="Times New Roman" panose="02020603050405020304" pitchFamily="18" charset="0"/>
              </a:rPr>
              <a:t>To get a quick overall image of </a:t>
            </a:r>
            <a:r>
              <a:rPr lang="en-NZ" dirty="0">
                <a:latin typeface="Century Gothic" panose="020B0502020202020204" pitchFamily="34" charset="0"/>
                <a:ea typeface="Calibri" panose="020F0502020204030204" pitchFamily="34" charset="0"/>
                <a:cs typeface="Times New Roman" panose="02020603050405020304" pitchFamily="18" charset="0"/>
              </a:rPr>
              <a:t>a</a:t>
            </a:r>
            <a:r>
              <a:rPr lang="en-NZ" dirty="0">
                <a:effectLst/>
                <a:latin typeface="Century Gothic" panose="020B0502020202020204" pitchFamily="34" charset="0"/>
                <a:ea typeface="Calibri" panose="020F0502020204030204" pitchFamily="34" charset="0"/>
                <a:cs typeface="Times New Roman" panose="02020603050405020304" pitchFamily="18" charset="0"/>
              </a:rPr>
              <a:t> person</a:t>
            </a:r>
          </a:p>
          <a:p>
            <a:pPr marL="342900" lvl="0" indent="-342900">
              <a:lnSpc>
                <a:spcPct val="115000"/>
              </a:lnSpc>
              <a:buFont typeface="Symbol" panose="05050102010706020507" pitchFamily="18" charset="2"/>
              <a:buChar char=""/>
            </a:pPr>
            <a:r>
              <a:rPr lang="en-NZ" dirty="0">
                <a:effectLst/>
                <a:latin typeface="Century Gothic" panose="020B0502020202020204" pitchFamily="34" charset="0"/>
                <a:ea typeface="Calibri" panose="020F0502020204030204" pitchFamily="34" charset="0"/>
                <a:cs typeface="Times New Roman" panose="02020603050405020304" pitchFamily="18" charset="0"/>
              </a:rPr>
              <a:t>To </a:t>
            </a:r>
            <a:r>
              <a:rPr lang="en-NZ" dirty="0">
                <a:latin typeface="Century Gothic" panose="020B0502020202020204" pitchFamily="34" charset="0"/>
                <a:ea typeface="Calibri" panose="020F0502020204030204" pitchFamily="34" charset="0"/>
                <a:cs typeface="Times New Roman" panose="02020603050405020304" pitchFamily="18" charset="0"/>
              </a:rPr>
              <a:t>assist in self-analysis</a:t>
            </a:r>
            <a:endParaRPr lang="en-NZ" dirty="0">
              <a:effectLst/>
              <a:latin typeface="Century Gothic" panose="020B050202020202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en-NZ" dirty="0">
                <a:effectLst/>
                <a:latin typeface="Century Gothic" panose="020B0502020202020204" pitchFamily="34" charset="0"/>
                <a:ea typeface="Calibri" panose="020F0502020204030204" pitchFamily="34" charset="0"/>
                <a:cs typeface="Times New Roman" panose="02020603050405020304" pitchFamily="18" charset="0"/>
              </a:rPr>
              <a:t>To help in managing </a:t>
            </a:r>
            <a:r>
              <a:rPr lang="en-NZ" dirty="0">
                <a:latin typeface="Century Gothic" panose="020B0502020202020204" pitchFamily="34" charset="0"/>
                <a:ea typeface="Calibri" panose="020F0502020204030204" pitchFamily="34" charset="0"/>
                <a:cs typeface="Times New Roman" panose="02020603050405020304" pitchFamily="18" charset="0"/>
              </a:rPr>
              <a:t>an individual</a:t>
            </a:r>
            <a:endParaRPr lang="en-NZ" dirty="0">
              <a:effectLst/>
              <a:latin typeface="Century Gothic" panose="020B0502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NZ" dirty="0">
                <a:effectLst/>
                <a:latin typeface="Century Gothic" panose="020B0502020202020204" pitchFamily="34" charset="0"/>
                <a:ea typeface="Calibri" panose="020F0502020204030204" pitchFamily="34" charset="0"/>
                <a:cs typeface="Times New Roman" panose="02020603050405020304" pitchFamily="18" charset="0"/>
              </a:rPr>
              <a:t>Are there words that the person doesn’t recognise in </a:t>
            </a:r>
            <a:r>
              <a:rPr lang="en-NZ" dirty="0">
                <a:latin typeface="Century Gothic" panose="020B0502020202020204" pitchFamily="34" charset="0"/>
                <a:ea typeface="Calibri" panose="020F0502020204030204" pitchFamily="34" charset="0"/>
                <a:cs typeface="Times New Roman" panose="02020603050405020304" pitchFamily="18" charset="0"/>
              </a:rPr>
              <a:t>themselves</a:t>
            </a:r>
            <a:r>
              <a:rPr lang="en-NZ" dirty="0">
                <a:effectLst/>
                <a:latin typeface="Century Gothic" panose="020B0502020202020204" pitchFamily="34" charset="0"/>
                <a:ea typeface="Calibri" panose="020F0502020204030204" pitchFamily="34" charset="0"/>
                <a:cs typeface="Times New Roman" panose="02020603050405020304" pitchFamily="18" charset="0"/>
              </a:rPr>
              <a:t>?</a:t>
            </a:r>
          </a:p>
          <a:p>
            <a:pPr marL="342900" lvl="0" indent="-342900">
              <a:lnSpc>
                <a:spcPct val="115000"/>
              </a:lnSpc>
              <a:buSzPts val="1100"/>
              <a:buFont typeface="Symbol" panose="05050102010706020507" pitchFamily="18" charset="2"/>
              <a:buChar char=""/>
            </a:pPr>
            <a:r>
              <a:rPr lang="en-NZ" dirty="0">
                <a:effectLst/>
                <a:latin typeface="Century Gothic" panose="020B0502020202020204" pitchFamily="34" charset="0"/>
                <a:ea typeface="Calibri" panose="020F0502020204030204" pitchFamily="34" charset="0"/>
                <a:cs typeface="Times New Roman" panose="02020603050405020304" pitchFamily="18" charset="0"/>
              </a:rPr>
              <a:t>Is this something I have learned to do/avoid?</a:t>
            </a:r>
          </a:p>
          <a:p>
            <a:pPr marL="342900" lvl="0" indent="-342900">
              <a:lnSpc>
                <a:spcPct val="115000"/>
              </a:lnSpc>
              <a:buSzPts val="1100"/>
              <a:buFont typeface="Symbol" panose="05050102010706020507" pitchFamily="18" charset="2"/>
              <a:buChar char=""/>
            </a:pPr>
            <a:r>
              <a:rPr lang="en-NZ" dirty="0">
                <a:effectLst/>
                <a:latin typeface="Century Gothic" panose="020B0502020202020204" pitchFamily="34" charset="0"/>
                <a:ea typeface="Calibri" panose="020F0502020204030204" pitchFamily="34" charset="0"/>
                <a:cs typeface="Times New Roman" panose="02020603050405020304" pitchFamily="18" charset="0"/>
              </a:rPr>
              <a:t>Why do I not see that in my behaviour?</a:t>
            </a:r>
          </a:p>
          <a:p>
            <a:pPr marL="342900" lvl="0" indent="-342900">
              <a:lnSpc>
                <a:spcPct val="115000"/>
              </a:lnSpc>
              <a:spcAft>
                <a:spcPts val="1000"/>
              </a:spcAft>
              <a:buSzPts val="1100"/>
              <a:buFont typeface="Symbol" panose="05050102010706020507" pitchFamily="18" charset="2"/>
              <a:buChar char=""/>
            </a:pPr>
            <a:r>
              <a:rPr lang="en-NZ" dirty="0">
                <a:effectLst/>
                <a:latin typeface="Century Gothic" panose="020B0502020202020204" pitchFamily="34" charset="0"/>
                <a:ea typeface="Calibri" panose="020F0502020204030204" pitchFamily="34" charset="0"/>
                <a:cs typeface="Times New Roman" panose="02020603050405020304" pitchFamily="18" charset="0"/>
              </a:rPr>
              <a:t>What about others? Can they see it in my behaviour?</a:t>
            </a:r>
          </a:p>
          <a:p>
            <a:pPr>
              <a:lnSpc>
                <a:spcPct val="115000"/>
              </a:lnSpc>
              <a:spcAft>
                <a:spcPts val="1000"/>
              </a:spcAft>
            </a:pPr>
            <a:r>
              <a:rPr lang="en-NZ" dirty="0">
                <a:effectLst/>
                <a:latin typeface="Century Gothic" panose="020B0502020202020204" pitchFamily="34" charset="0"/>
                <a:ea typeface="Calibri" panose="020F0502020204030204" pitchFamily="34" charset="0"/>
                <a:cs typeface="Times New Roman" panose="02020603050405020304" pitchFamily="18" charset="0"/>
              </a:rPr>
              <a:t>How do the Text Page and </a:t>
            </a:r>
            <a:r>
              <a:rPr lang="en-NZ" dirty="0">
                <a:latin typeface="Century Gothic" panose="020B0502020202020204" pitchFamily="34" charset="0"/>
                <a:ea typeface="Calibri" panose="020F0502020204030204" pitchFamily="34" charset="0"/>
                <a:cs typeface="Times New Roman" panose="02020603050405020304" pitchFamily="18" charset="0"/>
              </a:rPr>
              <a:t>the requirements of my job fit together</a:t>
            </a:r>
            <a:r>
              <a:rPr lang="en-NZ" dirty="0">
                <a:effectLst/>
                <a:latin typeface="Century Gothic" panose="020B0502020202020204" pitchFamily="34" charset="0"/>
                <a:ea typeface="Calibri" panose="020F0502020204030204" pitchFamily="34" charset="0"/>
                <a:cs typeface="Times New Roman" panose="02020603050405020304" pitchFamily="18" charset="0"/>
              </a:rPr>
              <a:t>?</a:t>
            </a:r>
          </a:p>
          <a:p>
            <a:pPr marL="342900" lvl="0" indent="-342900">
              <a:lnSpc>
                <a:spcPct val="115000"/>
              </a:lnSpc>
              <a:buSzPts val="1100"/>
              <a:buFont typeface="Symbol" panose="05050102010706020507" pitchFamily="18" charset="2"/>
              <a:buChar char=""/>
            </a:pPr>
            <a:r>
              <a:rPr lang="en-NZ" dirty="0">
                <a:effectLst/>
                <a:latin typeface="Century Gothic" panose="020B0502020202020204" pitchFamily="34" charset="0"/>
                <a:ea typeface="Calibri" panose="020F0502020204030204" pitchFamily="34" charset="0"/>
                <a:cs typeface="Times New Roman" panose="02020603050405020304" pitchFamily="18" charset="0"/>
              </a:rPr>
              <a:t>Is there something that I would like / be good at that my job doesn’t include?</a:t>
            </a:r>
          </a:p>
          <a:p>
            <a:pPr marL="342900" lvl="0" indent="-342900">
              <a:lnSpc>
                <a:spcPct val="115000"/>
              </a:lnSpc>
              <a:buSzPts val="1100"/>
              <a:buFont typeface="Symbol" panose="05050102010706020507" pitchFamily="18" charset="2"/>
              <a:buChar char=""/>
            </a:pPr>
            <a:r>
              <a:rPr lang="en-NZ" dirty="0">
                <a:effectLst/>
                <a:latin typeface="Century Gothic" panose="020B0502020202020204" pitchFamily="34" charset="0"/>
                <a:ea typeface="Calibri" panose="020F0502020204030204" pitchFamily="34" charset="0"/>
                <a:cs typeface="Times New Roman" panose="02020603050405020304" pitchFamily="18" charset="0"/>
              </a:rPr>
              <a:t>Is there something in my job that is contrary to the Text Page text?</a:t>
            </a:r>
          </a:p>
          <a:p>
            <a:pPr marL="342900" lvl="0" indent="-342900">
              <a:lnSpc>
                <a:spcPct val="115000"/>
              </a:lnSpc>
              <a:spcAft>
                <a:spcPts val="1000"/>
              </a:spcAft>
              <a:buSzPts val="1100"/>
              <a:buFont typeface="Symbol" panose="05050102010706020507" pitchFamily="18" charset="2"/>
              <a:buChar char=""/>
            </a:pPr>
            <a:r>
              <a:rPr lang="en-NZ" dirty="0">
                <a:effectLst/>
                <a:latin typeface="Century Gothic" panose="020B0502020202020204" pitchFamily="34" charset="0"/>
                <a:ea typeface="Calibri" panose="020F0502020204030204" pitchFamily="34" charset="0"/>
                <a:cs typeface="Times New Roman" panose="02020603050405020304" pitchFamily="18" charset="0"/>
              </a:rPr>
              <a:t>How </a:t>
            </a:r>
            <a:r>
              <a:rPr lang="en-NZ" dirty="0">
                <a:latin typeface="Century Gothic" panose="020B0502020202020204" pitchFamily="34" charset="0"/>
                <a:ea typeface="Calibri" panose="020F0502020204030204" pitchFamily="34" charset="0"/>
                <a:cs typeface="Times New Roman" panose="02020603050405020304" pitchFamily="18" charset="0"/>
              </a:rPr>
              <a:t>might</a:t>
            </a:r>
            <a:r>
              <a:rPr lang="en-NZ" dirty="0">
                <a:effectLst/>
                <a:latin typeface="Century Gothic" panose="020B0502020202020204" pitchFamily="34" charset="0"/>
                <a:ea typeface="Calibri" panose="020F0502020204030204" pitchFamily="34" charset="0"/>
                <a:cs typeface="Times New Roman" panose="02020603050405020304" pitchFamily="18" charset="0"/>
              </a:rPr>
              <a:t> I </a:t>
            </a:r>
            <a:r>
              <a:rPr lang="en-NZ" dirty="0">
                <a:latin typeface="Century Gothic" panose="020B0502020202020204" pitchFamily="34" charset="0"/>
                <a:ea typeface="Calibri" panose="020F0502020204030204" pitchFamily="34" charset="0"/>
                <a:cs typeface="Times New Roman" panose="02020603050405020304" pitchFamily="18" charset="0"/>
              </a:rPr>
              <a:t>alter or adjust</a:t>
            </a:r>
            <a:r>
              <a:rPr lang="en-NZ" dirty="0">
                <a:effectLst/>
                <a:latin typeface="Century Gothic" panose="020B0502020202020204" pitchFamily="34" charset="0"/>
                <a:ea typeface="Calibri" panose="020F0502020204030204" pitchFamily="34" charset="0"/>
                <a:cs typeface="Times New Roman" panose="02020603050405020304" pitchFamily="18" charset="0"/>
              </a:rPr>
              <a:t> my job description to better </a:t>
            </a:r>
            <a:r>
              <a:rPr lang="en-NZ" dirty="0">
                <a:latin typeface="Century Gothic" panose="020B0502020202020204" pitchFamily="34" charset="0"/>
                <a:ea typeface="Calibri" panose="020F0502020204030204" pitchFamily="34" charset="0"/>
                <a:cs typeface="Times New Roman" panose="02020603050405020304" pitchFamily="18" charset="0"/>
              </a:rPr>
              <a:t>integrate</a:t>
            </a:r>
            <a:r>
              <a:rPr lang="en-NZ" dirty="0">
                <a:effectLst/>
                <a:latin typeface="Century Gothic" panose="020B0502020202020204" pitchFamily="34" charset="0"/>
                <a:ea typeface="Calibri" panose="020F0502020204030204" pitchFamily="34" charset="0"/>
                <a:cs typeface="Times New Roman" panose="02020603050405020304" pitchFamily="18" charset="0"/>
              </a:rPr>
              <a:t> with the Text Page text?</a:t>
            </a:r>
            <a:endParaRPr lang="en-NZ" dirty="0"/>
          </a:p>
        </p:txBody>
      </p:sp>
      <p:sp>
        <p:nvSpPr>
          <p:cNvPr id="4" name="Slide Number Placeholder 3"/>
          <p:cNvSpPr>
            <a:spLocks noGrp="1"/>
          </p:cNvSpPr>
          <p:nvPr>
            <p:ph type="sldNum" sz="quarter" idx="10"/>
          </p:nvPr>
        </p:nvSpPr>
        <p:spPr/>
        <p:txBody>
          <a:bodyPr/>
          <a:lstStyle/>
          <a:p>
            <a:fld id="{DBB2C45A-1FC5-461C-B91A-084E955D0D8B}" type="slidenum">
              <a:rPr lang="en-GB" smtClean="0"/>
              <a:t>20</a:t>
            </a:fld>
            <a:endParaRPr lang="en-GB" dirty="0"/>
          </a:p>
        </p:txBody>
      </p:sp>
    </p:spTree>
    <p:extLst>
      <p:ext uri="{BB962C8B-B14F-4D97-AF65-F5344CB8AC3E}">
        <p14:creationId xmlns:p14="http://schemas.microsoft.com/office/powerpoint/2010/main" val="33121746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dirty="0">
                <a:effectLst/>
                <a:latin typeface="Century Gothic" panose="020B0502020202020204" pitchFamily="34" charset="0"/>
                <a:ea typeface="Calibri" panose="020F0502020204030204" pitchFamily="34" charset="0"/>
                <a:cs typeface="Times New Roman" panose="02020603050405020304" pitchFamily="18" charset="0"/>
              </a:rPr>
              <a:t>The ‘Motivators’ section describes things that </a:t>
            </a:r>
            <a:r>
              <a:rPr lang="en-NZ" dirty="0">
                <a:latin typeface="Century Gothic" panose="020B0502020202020204" pitchFamily="34" charset="0"/>
                <a:ea typeface="Calibri" panose="020F0502020204030204" pitchFamily="34" charset="0"/>
                <a:cs typeface="Times New Roman" panose="02020603050405020304" pitchFamily="18" charset="0"/>
              </a:rPr>
              <a:t>typically </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motivate this type of person. It is to be expected that </a:t>
            </a:r>
            <a:r>
              <a:rPr lang="en-NZ" dirty="0">
                <a:latin typeface="Century Gothic" panose="020B0502020202020204" pitchFamily="34" charset="0"/>
                <a:ea typeface="Calibri" panose="020F0502020204030204" pitchFamily="34" charset="0"/>
                <a:cs typeface="Times New Roman" panose="02020603050405020304" pitchFamily="18" charset="0"/>
              </a:rPr>
              <a:t>they</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will respond positively </a:t>
            </a:r>
            <a:r>
              <a:rPr lang="en-NZ" dirty="0">
                <a:latin typeface="Century Gothic" panose="020B0502020202020204" pitchFamily="34" charset="0"/>
                <a:ea typeface="Calibri" panose="020F0502020204030204" pitchFamily="34" charset="0"/>
                <a:cs typeface="Times New Roman" panose="02020603050405020304" pitchFamily="18" charset="0"/>
              </a:rPr>
              <a:t>to</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an increase in these factors in their work environment.</a:t>
            </a:r>
          </a:p>
          <a:p>
            <a:endParaRPr lang="en-NZ" sz="1200" dirty="0">
              <a:latin typeface="Century Gothic" panose="020B0502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The Motivators Page (p.7) is very direct </a:t>
            </a:r>
            <a:r>
              <a:rPr lang="en-NZ" dirty="0">
                <a:latin typeface="Century Gothic" panose="020B0502020202020204" pitchFamily="34" charset="0"/>
                <a:ea typeface="Calibri" panose="020F0502020204030204" pitchFamily="34" charset="0"/>
                <a:cs typeface="Times New Roman" panose="02020603050405020304" pitchFamily="18" charset="0"/>
              </a:rPr>
              <a:t>in</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style. At the same time, it is suggestive by nature. It lists items for discussion, but doesn’t state that all of them describe the person as </a:t>
            </a:r>
            <a:r>
              <a:rPr lang="en-NZ" dirty="0">
                <a:latin typeface="Century Gothic" panose="020B0502020202020204" pitchFamily="34" charset="0"/>
                <a:ea typeface="Calibri" panose="020F0502020204030204" pitchFamily="34" charset="0"/>
                <a:cs typeface="Times New Roman" panose="02020603050405020304" pitchFamily="18" charset="0"/>
              </a:rPr>
              <a:t>they are</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today. A few of the applications of the results include:</a:t>
            </a:r>
          </a:p>
          <a:p>
            <a:pPr marL="342900" lvl="0" indent="-342900">
              <a:lnSpc>
                <a:spcPct val="115000"/>
              </a:lnSpc>
              <a:buFont typeface="Symbol" panose="05050102010706020507" pitchFamily="18" charset="2"/>
              <a:buChar char=""/>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Learning to better understand one’s own behaviour and that of others</a:t>
            </a:r>
          </a:p>
          <a:p>
            <a:pPr marL="342900" lvl="0" indent="-342900">
              <a:lnSpc>
                <a:spcPct val="115000"/>
              </a:lnSpc>
              <a:buFont typeface="Symbol" panose="05050102010706020507" pitchFamily="18" charset="2"/>
              <a:buChar char=""/>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To compare the person and </a:t>
            </a:r>
            <a:r>
              <a:rPr lang="en-NZ" dirty="0">
                <a:latin typeface="Century Gothic" panose="020B0502020202020204" pitchFamily="34" charset="0"/>
                <a:ea typeface="Calibri" panose="020F0502020204030204" pitchFamily="34" charset="0"/>
                <a:cs typeface="Times New Roman" panose="02020603050405020304" pitchFamily="18" charset="0"/>
              </a:rPr>
              <a:t>their</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job</a:t>
            </a:r>
          </a:p>
          <a:p>
            <a:pPr marL="342900" lvl="0" indent="-342900">
              <a:lnSpc>
                <a:spcPct val="115000"/>
              </a:lnSpc>
              <a:buFont typeface="Symbol" panose="05050102010706020507" pitchFamily="18" charset="2"/>
              <a:buChar char=""/>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To find </a:t>
            </a:r>
            <a:r>
              <a:rPr lang="en-NZ" dirty="0">
                <a:latin typeface="Century Gothic" panose="020B0502020202020204" pitchFamily="34" charset="0"/>
                <a:ea typeface="Calibri" panose="020F0502020204030204" pitchFamily="34" charset="0"/>
                <a:cs typeface="Times New Roman" panose="02020603050405020304" pitchFamily="18" charset="0"/>
              </a:rPr>
              <a:t>more efficacious</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ways of managing the person</a:t>
            </a:r>
          </a:p>
          <a:p>
            <a:pPr marL="342900" lvl="0" indent="-342900">
              <a:lnSpc>
                <a:spcPct val="115000"/>
              </a:lnSpc>
              <a:buFont typeface="Symbol" panose="05050102010706020507" pitchFamily="18" charset="2"/>
              <a:buChar char=""/>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To identify ways of increasing organisational effectiveness by better</a:t>
            </a:r>
            <a:r>
              <a:rPr lang="en-NZ" dirty="0">
                <a:latin typeface="Century Gothic" panose="020B0502020202020204" pitchFamily="34" charset="0"/>
                <a:ea typeface="Calibri" panose="020F0502020204030204" pitchFamily="34" charset="0"/>
                <a:cs typeface="Times New Roman" panose="02020603050405020304" pitchFamily="18" charset="0"/>
              </a:rPr>
              <a:t> utilisation of</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the person’s strengths</a:t>
            </a:r>
          </a:p>
          <a:p>
            <a:pPr marL="342900" lvl="0" indent="-342900">
              <a:lnSpc>
                <a:spcPct val="115000"/>
              </a:lnSpc>
              <a:spcAft>
                <a:spcPts val="1000"/>
              </a:spcAft>
              <a:buFont typeface="Symbol" panose="05050102010706020507" pitchFamily="18" charset="2"/>
              <a:buChar char=""/>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To solve communication issues</a:t>
            </a:r>
          </a:p>
          <a:p>
            <a:pPr lvl="0">
              <a:lnSpc>
                <a:spcPct val="115000"/>
              </a:lnSpc>
            </a:pPr>
            <a:r>
              <a:rPr lang="en-NZ" sz="1200" b="1" dirty="0">
                <a:effectLst/>
                <a:latin typeface="Century Gothic" panose="020B0502020202020204" pitchFamily="34" charset="0"/>
                <a:ea typeface="Calibri" panose="020F0502020204030204" pitchFamily="34" charset="0"/>
                <a:cs typeface="Times New Roman" panose="02020603050405020304" pitchFamily="18" charset="0"/>
              </a:rPr>
              <a:t>Comparison to an individual’s present work environment</a:t>
            </a:r>
            <a:endParaRPr lang="en-NZ" sz="1200" dirty="0">
              <a:effectLst/>
              <a:latin typeface="Century Gothic" panose="020B0502020202020204" pitchFamily="34" charset="0"/>
              <a:ea typeface="Calibri" panose="020F0502020204030204" pitchFamily="34" charset="0"/>
              <a:cs typeface="Times New Roman" panose="02020603050405020304" pitchFamily="18" charset="0"/>
            </a:endParaRPr>
          </a:p>
          <a:p>
            <a:pPr marL="342900" lvl="0" indent="-342900">
              <a:lnSpc>
                <a:spcPct val="115000"/>
              </a:lnSpc>
              <a:buSzPts val="1200"/>
              <a:buFont typeface="Symbol" panose="05050102010706020507" pitchFamily="18" charset="2"/>
              <a:buChar char=""/>
            </a:pPr>
            <a:r>
              <a:rPr lang="en-NZ" dirty="0">
                <a:latin typeface="Century Gothic" panose="020B0502020202020204" pitchFamily="34" charset="0"/>
                <a:ea typeface="Calibri" panose="020F0502020204030204" pitchFamily="34" charset="0"/>
                <a:cs typeface="Times New Roman" panose="02020603050405020304" pitchFamily="18" charset="0"/>
              </a:rPr>
              <a:t>What </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Motivators, and </a:t>
            </a:r>
            <a:r>
              <a:rPr lang="en-NZ" dirty="0">
                <a:latin typeface="Century Gothic" panose="020B0502020202020204" pitchFamily="34" charset="0"/>
                <a:ea typeface="Calibri" panose="020F0502020204030204" pitchFamily="34" charset="0"/>
                <a:cs typeface="Times New Roman" panose="02020603050405020304" pitchFamily="18" charset="0"/>
              </a:rPr>
              <a:t>S</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ituations that Reduce </a:t>
            </a:r>
            <a:r>
              <a:rPr lang="en-NZ" dirty="0">
                <a:latin typeface="Century Gothic" panose="020B0502020202020204" pitchFamily="34" charset="0"/>
                <a:ea typeface="Calibri" panose="020F0502020204030204" pitchFamily="34" charset="0"/>
                <a:cs typeface="Times New Roman" panose="02020603050405020304" pitchFamily="18" charset="0"/>
              </a:rPr>
              <a:t>M</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otivation (p.8), can be found in the person’s current work environment?</a:t>
            </a:r>
          </a:p>
          <a:p>
            <a:pPr marL="342900" lvl="0" indent="-342900">
              <a:lnSpc>
                <a:spcPct val="115000"/>
              </a:lnSpc>
              <a:spcAft>
                <a:spcPts val="1000"/>
              </a:spcAft>
              <a:buSzPts val="1200"/>
              <a:buFont typeface="Symbol" panose="05050102010706020507" pitchFamily="18" charset="2"/>
              <a:buChar char=""/>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How </a:t>
            </a:r>
            <a:r>
              <a:rPr lang="en-NZ" dirty="0">
                <a:latin typeface="Century Gothic" panose="020B0502020202020204" pitchFamily="34" charset="0"/>
                <a:ea typeface="Calibri" panose="020F0502020204030204" pitchFamily="34" charset="0"/>
                <a:cs typeface="Times New Roman" panose="02020603050405020304" pitchFamily="18" charset="0"/>
              </a:rPr>
              <a:t>signific</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ant or relevant are the Situations that Reduce Motivation </a:t>
            </a:r>
            <a:r>
              <a:rPr lang="en-NZ" dirty="0">
                <a:latin typeface="Century Gothic" panose="020B0502020202020204" pitchFamily="34" charset="0"/>
                <a:ea typeface="Calibri" panose="020F0502020204030204" pitchFamily="34" charset="0"/>
                <a:cs typeface="Times New Roman" panose="02020603050405020304" pitchFamily="18" charset="0"/>
              </a:rPr>
              <a:t>to</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their current work?</a:t>
            </a:r>
          </a:p>
          <a:p>
            <a:endParaRPr lang="en-NZ" dirty="0"/>
          </a:p>
        </p:txBody>
      </p:sp>
      <p:sp>
        <p:nvSpPr>
          <p:cNvPr id="4" name="Slide Number Placeholder 3"/>
          <p:cNvSpPr>
            <a:spLocks noGrp="1"/>
          </p:cNvSpPr>
          <p:nvPr>
            <p:ph type="sldNum" sz="quarter" idx="10"/>
          </p:nvPr>
        </p:nvSpPr>
        <p:spPr/>
        <p:txBody>
          <a:bodyPr/>
          <a:lstStyle/>
          <a:p>
            <a:fld id="{DBB2C45A-1FC5-461C-B91A-084E955D0D8B}" type="slidenum">
              <a:rPr lang="en-GB" smtClean="0"/>
              <a:t>21</a:t>
            </a:fld>
            <a:endParaRPr lang="en-GB" dirty="0"/>
          </a:p>
        </p:txBody>
      </p:sp>
    </p:spTree>
    <p:extLst>
      <p:ext uri="{BB962C8B-B14F-4D97-AF65-F5344CB8AC3E}">
        <p14:creationId xmlns:p14="http://schemas.microsoft.com/office/powerpoint/2010/main" val="22650655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dirty="0">
                <a:effectLst/>
                <a:latin typeface="Century Gothic" panose="020B0502020202020204" pitchFamily="34" charset="0"/>
                <a:ea typeface="Calibri" panose="020F0502020204030204" pitchFamily="34" charset="0"/>
                <a:cs typeface="Times New Roman" panose="02020603050405020304" pitchFamily="18" charset="0"/>
              </a:rPr>
              <a:t>The ‘Motivators’ section describes things that </a:t>
            </a:r>
            <a:r>
              <a:rPr lang="en-NZ" dirty="0">
                <a:latin typeface="Century Gothic" panose="020B0502020202020204" pitchFamily="34" charset="0"/>
                <a:ea typeface="Calibri" panose="020F0502020204030204" pitchFamily="34" charset="0"/>
                <a:cs typeface="Times New Roman" panose="02020603050405020304" pitchFamily="18" charset="0"/>
              </a:rPr>
              <a:t>typically </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motivate this type of person. It is to be expected that </a:t>
            </a:r>
            <a:r>
              <a:rPr lang="en-NZ" dirty="0">
                <a:latin typeface="Century Gothic" panose="020B0502020202020204" pitchFamily="34" charset="0"/>
                <a:ea typeface="Calibri" panose="020F0502020204030204" pitchFamily="34" charset="0"/>
                <a:cs typeface="Times New Roman" panose="02020603050405020304" pitchFamily="18" charset="0"/>
              </a:rPr>
              <a:t>they</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will respond positively </a:t>
            </a:r>
            <a:r>
              <a:rPr lang="en-NZ" dirty="0">
                <a:latin typeface="Century Gothic" panose="020B0502020202020204" pitchFamily="34" charset="0"/>
                <a:ea typeface="Calibri" panose="020F0502020204030204" pitchFamily="34" charset="0"/>
                <a:cs typeface="Times New Roman" panose="02020603050405020304" pitchFamily="18" charset="0"/>
              </a:rPr>
              <a:t>to</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an increase in these factors in their work environment.</a:t>
            </a:r>
          </a:p>
          <a:p>
            <a:endParaRPr lang="en-NZ" sz="1200" dirty="0">
              <a:latin typeface="Century Gothic" panose="020B0502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The Motivators Page (p.7) is very direct </a:t>
            </a:r>
            <a:r>
              <a:rPr lang="en-NZ" dirty="0">
                <a:latin typeface="Century Gothic" panose="020B0502020202020204" pitchFamily="34" charset="0"/>
                <a:ea typeface="Calibri" panose="020F0502020204030204" pitchFamily="34" charset="0"/>
                <a:cs typeface="Times New Roman" panose="02020603050405020304" pitchFamily="18" charset="0"/>
              </a:rPr>
              <a:t>in</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style. At the same time, it is suggestive by nature. It lists items for discussion, but doesn’t state that all of them describe the person as </a:t>
            </a:r>
            <a:r>
              <a:rPr lang="en-NZ" dirty="0">
                <a:latin typeface="Century Gothic" panose="020B0502020202020204" pitchFamily="34" charset="0"/>
                <a:ea typeface="Calibri" panose="020F0502020204030204" pitchFamily="34" charset="0"/>
                <a:cs typeface="Times New Roman" panose="02020603050405020304" pitchFamily="18" charset="0"/>
              </a:rPr>
              <a:t>they are</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today. A few of the applications of the results include:</a:t>
            </a:r>
          </a:p>
          <a:p>
            <a:pPr marL="342900" lvl="0" indent="-342900">
              <a:lnSpc>
                <a:spcPct val="115000"/>
              </a:lnSpc>
              <a:buFont typeface="Symbol" panose="05050102010706020507" pitchFamily="18" charset="2"/>
              <a:buChar char=""/>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Learning to better understand one’s own behaviour and that of others</a:t>
            </a:r>
          </a:p>
          <a:p>
            <a:pPr marL="342900" lvl="0" indent="-342900">
              <a:lnSpc>
                <a:spcPct val="115000"/>
              </a:lnSpc>
              <a:buFont typeface="Symbol" panose="05050102010706020507" pitchFamily="18" charset="2"/>
              <a:buChar char=""/>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To compare the person and </a:t>
            </a:r>
            <a:r>
              <a:rPr lang="en-NZ" dirty="0">
                <a:latin typeface="Century Gothic" panose="020B0502020202020204" pitchFamily="34" charset="0"/>
                <a:ea typeface="Calibri" panose="020F0502020204030204" pitchFamily="34" charset="0"/>
                <a:cs typeface="Times New Roman" panose="02020603050405020304" pitchFamily="18" charset="0"/>
              </a:rPr>
              <a:t>their</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job</a:t>
            </a:r>
          </a:p>
          <a:p>
            <a:pPr marL="342900" lvl="0" indent="-342900">
              <a:lnSpc>
                <a:spcPct val="115000"/>
              </a:lnSpc>
              <a:buFont typeface="Symbol" panose="05050102010706020507" pitchFamily="18" charset="2"/>
              <a:buChar char=""/>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To find </a:t>
            </a:r>
            <a:r>
              <a:rPr lang="en-NZ" dirty="0">
                <a:latin typeface="Century Gothic" panose="020B0502020202020204" pitchFamily="34" charset="0"/>
                <a:ea typeface="Calibri" panose="020F0502020204030204" pitchFamily="34" charset="0"/>
                <a:cs typeface="Times New Roman" panose="02020603050405020304" pitchFamily="18" charset="0"/>
              </a:rPr>
              <a:t>more efficacious</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ways of managing the person</a:t>
            </a:r>
          </a:p>
          <a:p>
            <a:pPr marL="342900" lvl="0" indent="-342900">
              <a:lnSpc>
                <a:spcPct val="115000"/>
              </a:lnSpc>
              <a:buFont typeface="Symbol" panose="05050102010706020507" pitchFamily="18" charset="2"/>
              <a:buChar char=""/>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To identify ways of increasing organisational effectiveness by better</a:t>
            </a:r>
            <a:r>
              <a:rPr lang="en-NZ" dirty="0">
                <a:latin typeface="Century Gothic" panose="020B0502020202020204" pitchFamily="34" charset="0"/>
                <a:ea typeface="Calibri" panose="020F0502020204030204" pitchFamily="34" charset="0"/>
                <a:cs typeface="Times New Roman" panose="02020603050405020304" pitchFamily="18" charset="0"/>
              </a:rPr>
              <a:t> utilisation of</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the person’s strengths</a:t>
            </a:r>
          </a:p>
          <a:p>
            <a:pPr marL="342900" lvl="0" indent="-342900">
              <a:lnSpc>
                <a:spcPct val="115000"/>
              </a:lnSpc>
              <a:spcAft>
                <a:spcPts val="1000"/>
              </a:spcAft>
              <a:buFont typeface="Symbol" panose="05050102010706020507" pitchFamily="18" charset="2"/>
              <a:buChar char=""/>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To solve communication issues</a:t>
            </a:r>
          </a:p>
          <a:p>
            <a:pPr lvl="0">
              <a:lnSpc>
                <a:spcPct val="115000"/>
              </a:lnSpc>
            </a:pPr>
            <a:r>
              <a:rPr lang="en-NZ" sz="1200" b="1" dirty="0">
                <a:effectLst/>
                <a:latin typeface="Century Gothic" panose="020B0502020202020204" pitchFamily="34" charset="0"/>
                <a:ea typeface="Calibri" panose="020F0502020204030204" pitchFamily="34" charset="0"/>
                <a:cs typeface="Times New Roman" panose="02020603050405020304" pitchFamily="18" charset="0"/>
              </a:rPr>
              <a:t>Comparison to an individual’s present work environment</a:t>
            </a:r>
            <a:endParaRPr lang="en-NZ" sz="1200" dirty="0">
              <a:effectLst/>
              <a:latin typeface="Century Gothic" panose="020B0502020202020204" pitchFamily="34" charset="0"/>
              <a:ea typeface="Calibri" panose="020F0502020204030204" pitchFamily="34" charset="0"/>
              <a:cs typeface="Times New Roman" panose="02020603050405020304" pitchFamily="18" charset="0"/>
            </a:endParaRPr>
          </a:p>
          <a:p>
            <a:pPr marL="342900" lvl="0" indent="-342900">
              <a:lnSpc>
                <a:spcPct val="115000"/>
              </a:lnSpc>
              <a:buSzPts val="1200"/>
              <a:buFont typeface="Symbol" panose="05050102010706020507" pitchFamily="18" charset="2"/>
              <a:buChar char=""/>
            </a:pPr>
            <a:r>
              <a:rPr lang="en-NZ" dirty="0">
                <a:latin typeface="Century Gothic" panose="020B0502020202020204" pitchFamily="34" charset="0"/>
                <a:ea typeface="Calibri" panose="020F0502020204030204" pitchFamily="34" charset="0"/>
                <a:cs typeface="Times New Roman" panose="02020603050405020304" pitchFamily="18" charset="0"/>
              </a:rPr>
              <a:t>What </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Motivators, and </a:t>
            </a:r>
            <a:r>
              <a:rPr lang="en-NZ" dirty="0">
                <a:latin typeface="Century Gothic" panose="020B0502020202020204" pitchFamily="34" charset="0"/>
                <a:ea typeface="Calibri" panose="020F0502020204030204" pitchFamily="34" charset="0"/>
                <a:cs typeface="Times New Roman" panose="02020603050405020304" pitchFamily="18" charset="0"/>
              </a:rPr>
              <a:t>S</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ituations that Reduce </a:t>
            </a:r>
            <a:r>
              <a:rPr lang="en-NZ" dirty="0">
                <a:latin typeface="Century Gothic" panose="020B0502020202020204" pitchFamily="34" charset="0"/>
                <a:ea typeface="Calibri" panose="020F0502020204030204" pitchFamily="34" charset="0"/>
                <a:cs typeface="Times New Roman" panose="02020603050405020304" pitchFamily="18" charset="0"/>
              </a:rPr>
              <a:t>M</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otivation (p.8), can be found in the person’s current work environment?</a:t>
            </a:r>
          </a:p>
          <a:p>
            <a:pPr marL="342900" lvl="0" indent="-342900">
              <a:lnSpc>
                <a:spcPct val="115000"/>
              </a:lnSpc>
              <a:spcAft>
                <a:spcPts val="1000"/>
              </a:spcAft>
              <a:buSzPts val="1200"/>
              <a:buFont typeface="Symbol" panose="05050102010706020507" pitchFamily="18" charset="2"/>
              <a:buChar char=""/>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How </a:t>
            </a:r>
            <a:r>
              <a:rPr lang="en-NZ" dirty="0">
                <a:latin typeface="Century Gothic" panose="020B0502020202020204" pitchFamily="34" charset="0"/>
                <a:ea typeface="Calibri" panose="020F0502020204030204" pitchFamily="34" charset="0"/>
                <a:cs typeface="Times New Roman" panose="02020603050405020304" pitchFamily="18" charset="0"/>
              </a:rPr>
              <a:t>signific</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ant or relevant are the Situations that Reduce Motivation </a:t>
            </a:r>
            <a:r>
              <a:rPr lang="en-NZ" dirty="0">
                <a:latin typeface="Century Gothic" panose="020B0502020202020204" pitchFamily="34" charset="0"/>
                <a:ea typeface="Calibri" panose="020F0502020204030204" pitchFamily="34" charset="0"/>
                <a:cs typeface="Times New Roman" panose="02020603050405020304" pitchFamily="18" charset="0"/>
              </a:rPr>
              <a:t>to</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their current work?</a:t>
            </a:r>
          </a:p>
          <a:p>
            <a:endParaRPr lang="en-NZ" dirty="0"/>
          </a:p>
        </p:txBody>
      </p:sp>
      <p:sp>
        <p:nvSpPr>
          <p:cNvPr id="4" name="Slide Number Placeholder 3"/>
          <p:cNvSpPr>
            <a:spLocks noGrp="1"/>
          </p:cNvSpPr>
          <p:nvPr>
            <p:ph type="sldNum" sz="quarter" idx="10"/>
          </p:nvPr>
        </p:nvSpPr>
        <p:spPr/>
        <p:txBody>
          <a:bodyPr/>
          <a:lstStyle/>
          <a:p>
            <a:fld id="{DBB2C45A-1FC5-461C-B91A-084E955D0D8B}" type="slidenum">
              <a:rPr lang="en-GB" smtClean="0"/>
              <a:t>22</a:t>
            </a:fld>
            <a:endParaRPr lang="en-GB" dirty="0"/>
          </a:p>
        </p:txBody>
      </p:sp>
    </p:spTree>
    <p:extLst>
      <p:ext uri="{BB962C8B-B14F-4D97-AF65-F5344CB8AC3E}">
        <p14:creationId xmlns:p14="http://schemas.microsoft.com/office/powerpoint/2010/main" val="37143087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dirty="0">
                <a:effectLst/>
                <a:latin typeface="Century Gothic" panose="020B0502020202020204" pitchFamily="34" charset="0"/>
                <a:ea typeface="Calibri" panose="020F0502020204030204" pitchFamily="34" charset="0"/>
                <a:cs typeface="Times New Roman" panose="02020603050405020304" pitchFamily="18" charset="0"/>
              </a:rPr>
              <a:t>The behavioural skills listed in the Strengths section are this person’s clear natural strengths. It may be that they are not exceptional skills, but it is very natural for </a:t>
            </a:r>
            <a:r>
              <a:rPr lang="en-NZ" dirty="0">
                <a:latin typeface="Century Gothic" panose="020B0502020202020204" pitchFamily="34" charset="0"/>
                <a:ea typeface="Calibri" panose="020F0502020204030204" pitchFamily="34" charset="0"/>
                <a:cs typeface="Times New Roman" panose="02020603050405020304" pitchFamily="18" charset="0"/>
              </a:rPr>
              <a:t>this individual</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to do these things and in doing them, they don’t </a:t>
            </a:r>
            <a:r>
              <a:rPr lang="en-NZ" dirty="0">
                <a:latin typeface="Century Gothic" panose="020B0502020202020204" pitchFamily="34" charset="0"/>
                <a:ea typeface="Calibri" panose="020F0502020204030204" pitchFamily="34" charset="0"/>
                <a:cs typeface="Times New Roman" panose="02020603050405020304" pitchFamily="18" charset="0"/>
              </a:rPr>
              <a:t>burn up as much energy</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as other people might. </a:t>
            </a:r>
            <a:r>
              <a:rPr lang="en-NZ" dirty="0">
                <a:latin typeface="Century Gothic" panose="020B0502020202020204" pitchFamily="34" charset="0"/>
                <a:ea typeface="Calibri" panose="020F0502020204030204" pitchFamily="34" charset="0"/>
                <a:cs typeface="Times New Roman" panose="02020603050405020304" pitchFamily="18" charset="0"/>
              </a:rPr>
              <a:t>Developing processes and opportunities where the individual can use their strengths in their</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work environment would be ideal.</a:t>
            </a:r>
          </a:p>
          <a:p>
            <a:endParaRPr lang="en-NZ" sz="1200" dirty="0">
              <a:latin typeface="Century Gothic" panose="020B0502020202020204" pitchFamily="34" charset="0"/>
              <a:ea typeface="Calibri" panose="020F0502020204030204" pitchFamily="34" charset="0"/>
              <a:cs typeface="Times New Roman" panose="02020603050405020304" pitchFamily="18" charset="0"/>
            </a:endParaRPr>
          </a:p>
          <a:p>
            <a:pPr lvl="0">
              <a:lnSpc>
                <a:spcPct val="115000"/>
              </a:lnSpc>
            </a:pPr>
            <a:r>
              <a:rPr lang="en-NZ" sz="1200" b="1" dirty="0">
                <a:effectLst/>
                <a:latin typeface="Century Gothic" panose="020B0502020202020204" pitchFamily="34" charset="0"/>
                <a:ea typeface="Calibri" panose="020F0502020204030204" pitchFamily="34" charset="0"/>
                <a:cs typeface="Times New Roman" panose="02020603050405020304" pitchFamily="18" charset="0"/>
              </a:rPr>
              <a:t>Utilising </a:t>
            </a:r>
            <a:r>
              <a:rPr lang="en-NZ" b="1" dirty="0">
                <a:latin typeface="Century Gothic" panose="020B0502020202020204" pitchFamily="34" charset="0"/>
                <a:ea typeface="Calibri" panose="020F0502020204030204" pitchFamily="34" charset="0"/>
                <a:cs typeface="Times New Roman" panose="02020603050405020304" pitchFamily="18" charset="0"/>
              </a:rPr>
              <a:t>a</a:t>
            </a:r>
            <a:r>
              <a:rPr lang="en-NZ" sz="1200" b="1" dirty="0">
                <a:effectLst/>
                <a:latin typeface="Century Gothic" panose="020B0502020202020204" pitchFamily="34" charset="0"/>
                <a:ea typeface="Calibri" panose="020F0502020204030204" pitchFamily="34" charset="0"/>
                <a:cs typeface="Times New Roman" panose="02020603050405020304" pitchFamily="18" charset="0"/>
              </a:rPr>
              <a:t> person’s strengths</a:t>
            </a:r>
            <a:endParaRPr lang="en-NZ" sz="1200" dirty="0">
              <a:effectLst/>
              <a:latin typeface="Century Gothic" panose="020B0502020202020204" pitchFamily="34" charset="0"/>
              <a:ea typeface="Calibri" panose="020F0502020204030204" pitchFamily="34" charset="0"/>
              <a:cs typeface="Times New Roman" panose="02020603050405020304" pitchFamily="18" charset="0"/>
            </a:endParaRPr>
          </a:p>
          <a:p>
            <a:pPr marL="342900" lvl="0" indent="-342900">
              <a:lnSpc>
                <a:spcPct val="115000"/>
              </a:lnSpc>
              <a:buClr>
                <a:srgbClr val="000000"/>
              </a:buClr>
              <a:buSzPts val="1200"/>
              <a:buFont typeface="Symbol" panose="05050102010706020507" pitchFamily="18" charset="2"/>
              <a:buChar char=""/>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Does the person have the </a:t>
            </a:r>
            <a:r>
              <a:rPr lang="en-NZ" dirty="0">
                <a:latin typeface="Century Gothic" panose="020B0502020202020204" pitchFamily="34" charset="0"/>
                <a:ea typeface="Calibri" panose="020F0502020204030204" pitchFamily="34" charset="0"/>
                <a:cs typeface="Times New Roman" panose="02020603050405020304" pitchFamily="18" charset="0"/>
              </a:rPr>
              <a:t>opportunity</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to use all their strengths in their present work?</a:t>
            </a:r>
          </a:p>
          <a:p>
            <a:pPr marL="342900" lvl="0" indent="-342900">
              <a:lnSpc>
                <a:spcPct val="115000"/>
              </a:lnSpc>
              <a:buClr>
                <a:srgbClr val="000000"/>
              </a:buClr>
              <a:buSzPts val="1200"/>
              <a:buFont typeface="Symbol" panose="05050102010706020507" pitchFamily="18" charset="2"/>
              <a:buChar char=""/>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Has the management team identified them as being </a:t>
            </a:r>
            <a:r>
              <a:rPr lang="en-NZ" dirty="0">
                <a:latin typeface="Century Gothic" panose="020B0502020202020204" pitchFamily="34" charset="0"/>
                <a:ea typeface="Calibri" panose="020F0502020204030204" pitchFamily="34" charset="0"/>
                <a:cs typeface="Times New Roman" panose="02020603050405020304" pitchFamily="18" charset="0"/>
              </a:rPr>
              <a:t>this employee’s particular</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strengths?</a:t>
            </a:r>
          </a:p>
          <a:p>
            <a:pPr marL="342900" lvl="0" indent="-342900">
              <a:lnSpc>
                <a:spcPct val="115000"/>
              </a:lnSpc>
              <a:spcAft>
                <a:spcPts val="1000"/>
              </a:spcAft>
              <a:buClr>
                <a:srgbClr val="000000"/>
              </a:buClr>
              <a:buSzPts val="1200"/>
              <a:buFont typeface="Symbol" panose="05050102010706020507" pitchFamily="18" charset="2"/>
              <a:buChar char=""/>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Is there a way of utilising their strengths more efficiently and effectively?</a:t>
            </a:r>
          </a:p>
          <a:p>
            <a:endParaRPr lang="en-NZ" sz="1200" dirty="0">
              <a:effectLst/>
              <a:latin typeface="Century Gothic" panose="020B0502020202020204" pitchFamily="34" charset="0"/>
              <a:ea typeface="Calibri" panose="020F0502020204030204" pitchFamily="34" charset="0"/>
              <a:cs typeface="Times New Roman" panose="02020603050405020304" pitchFamily="18" charset="0"/>
            </a:endParaRPr>
          </a:p>
          <a:p>
            <a:endParaRPr lang="en-NZ" dirty="0"/>
          </a:p>
        </p:txBody>
      </p:sp>
      <p:sp>
        <p:nvSpPr>
          <p:cNvPr id="4" name="Slide Number Placeholder 3"/>
          <p:cNvSpPr>
            <a:spLocks noGrp="1"/>
          </p:cNvSpPr>
          <p:nvPr>
            <p:ph type="sldNum" sz="quarter" idx="10"/>
          </p:nvPr>
        </p:nvSpPr>
        <p:spPr/>
        <p:txBody>
          <a:bodyPr/>
          <a:lstStyle/>
          <a:p>
            <a:fld id="{DBB2C45A-1FC5-461C-B91A-084E955D0D8B}" type="slidenum">
              <a:rPr lang="en-GB" smtClean="0"/>
              <a:t>23</a:t>
            </a:fld>
            <a:endParaRPr lang="en-GB" dirty="0"/>
          </a:p>
        </p:txBody>
      </p:sp>
    </p:spTree>
    <p:extLst>
      <p:ext uri="{BB962C8B-B14F-4D97-AF65-F5344CB8AC3E}">
        <p14:creationId xmlns:p14="http://schemas.microsoft.com/office/powerpoint/2010/main" val="1565582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kern="1200" dirty="0">
                <a:solidFill>
                  <a:schemeClr val="tx1"/>
                </a:solidFill>
                <a:effectLst/>
                <a:latin typeface="+mn-lt"/>
                <a:ea typeface="+mn-ea"/>
                <a:cs typeface="+mn-cs"/>
              </a:rPr>
              <a:t>It is important to note that this is not a description of this person’s weaknesses or present behaviour. It is a list of things the person should be cautious about. If he/she gets overly excited or stressed these weaknesses may become active. From management’s perspective, the person should not be pushed towards using these reactions to pressure situations</a:t>
            </a:r>
          </a:p>
          <a:p>
            <a:endParaRPr lang="en-NZ" sz="1200" kern="1200" dirty="0">
              <a:solidFill>
                <a:schemeClr val="tx1"/>
              </a:solidFill>
              <a:effectLst/>
              <a:latin typeface="+mn-lt"/>
              <a:ea typeface="+mn-ea"/>
              <a:cs typeface="+mn-cs"/>
            </a:endParaRPr>
          </a:p>
          <a:p>
            <a:pPr>
              <a:spcBef>
                <a:spcPts val="600"/>
              </a:spcBef>
            </a:pPr>
            <a:r>
              <a:rPr lang="en-NZ" b="1" dirty="0">
                <a:solidFill>
                  <a:srgbClr val="ED0C6D"/>
                </a:solidFill>
                <a:latin typeface="Century Gothic" panose="020B0502020202020204" pitchFamily="34" charset="0"/>
              </a:rPr>
              <a:t>Identification of personal development areas</a:t>
            </a:r>
          </a:p>
          <a:p>
            <a:pPr marL="285750" indent="-285750">
              <a:spcBef>
                <a:spcPts val="600"/>
              </a:spcBef>
              <a:buFont typeface="Arial" panose="020B0604020202020204" pitchFamily="34" charset="0"/>
              <a:buChar char="•"/>
            </a:pPr>
            <a:r>
              <a:rPr lang="en-NZ" sz="1200" dirty="0">
                <a:solidFill>
                  <a:schemeClr val="tx1">
                    <a:lumMod val="65000"/>
                    <a:lumOff val="35000"/>
                  </a:schemeClr>
                </a:solidFill>
                <a:latin typeface="Century Gothic" panose="020B0502020202020204" pitchFamily="34" charset="0"/>
              </a:rPr>
              <a:t>How many of the Development Areas does the person identify in their own behaviour?</a:t>
            </a:r>
          </a:p>
          <a:p>
            <a:pPr marL="285750" indent="-285750">
              <a:spcBef>
                <a:spcPts val="600"/>
              </a:spcBef>
              <a:buFont typeface="Arial" panose="020B0604020202020204" pitchFamily="34" charset="0"/>
              <a:buChar char="•"/>
            </a:pPr>
            <a:r>
              <a:rPr lang="en-NZ" sz="1200" dirty="0">
                <a:solidFill>
                  <a:schemeClr val="tx1">
                    <a:lumMod val="65000"/>
                    <a:lumOff val="35000"/>
                  </a:schemeClr>
                </a:solidFill>
                <a:latin typeface="Century Gothic" panose="020B0502020202020204" pitchFamily="34" charset="0"/>
              </a:rPr>
              <a:t>How many of the Development Areas do other people identify in the person’s behaviour?</a:t>
            </a:r>
          </a:p>
          <a:p>
            <a:pPr marL="285750" indent="-285750">
              <a:spcBef>
                <a:spcPts val="600"/>
              </a:spcBef>
              <a:buFont typeface="Arial" panose="020B0604020202020204" pitchFamily="34" charset="0"/>
              <a:buChar char="•"/>
            </a:pPr>
            <a:r>
              <a:rPr lang="en-NZ" sz="1200" dirty="0">
                <a:solidFill>
                  <a:schemeClr val="tx1">
                    <a:lumMod val="65000"/>
                    <a:lumOff val="35000"/>
                  </a:schemeClr>
                </a:solidFill>
                <a:latin typeface="Century Gothic" panose="020B0502020202020204" pitchFamily="34" charset="0"/>
              </a:rPr>
              <a:t>Under which circumstances do the Development Areas become visible?</a:t>
            </a:r>
          </a:p>
          <a:p>
            <a:pPr marL="285750" indent="-285750">
              <a:spcBef>
                <a:spcPts val="600"/>
              </a:spcBef>
              <a:buFont typeface="Arial" panose="020B0604020202020204" pitchFamily="34" charset="0"/>
              <a:buChar char="•"/>
            </a:pPr>
            <a:r>
              <a:rPr lang="en-NZ" sz="1200" dirty="0">
                <a:solidFill>
                  <a:schemeClr val="tx1">
                    <a:lumMod val="65000"/>
                    <a:lumOff val="35000"/>
                  </a:schemeClr>
                </a:solidFill>
                <a:latin typeface="Century Gothic" panose="020B0502020202020204" pitchFamily="34" charset="0"/>
              </a:rPr>
              <a:t>Is there anything management could do to strengthen the development areas?</a:t>
            </a:r>
          </a:p>
          <a:p>
            <a:endParaRPr lang="en-NZ" dirty="0"/>
          </a:p>
        </p:txBody>
      </p:sp>
      <p:sp>
        <p:nvSpPr>
          <p:cNvPr id="4" name="Slide Number Placeholder 3"/>
          <p:cNvSpPr>
            <a:spLocks noGrp="1"/>
          </p:cNvSpPr>
          <p:nvPr>
            <p:ph type="sldNum" sz="quarter" idx="10"/>
          </p:nvPr>
        </p:nvSpPr>
        <p:spPr/>
        <p:txBody>
          <a:bodyPr/>
          <a:lstStyle/>
          <a:p>
            <a:fld id="{DBB2C45A-1FC5-461C-B91A-084E955D0D8B}" type="slidenum">
              <a:rPr lang="en-GB" smtClean="0"/>
              <a:t>24</a:t>
            </a:fld>
            <a:endParaRPr lang="en-GB" dirty="0"/>
          </a:p>
        </p:txBody>
      </p:sp>
    </p:spTree>
    <p:extLst>
      <p:ext uri="{BB962C8B-B14F-4D97-AF65-F5344CB8AC3E}">
        <p14:creationId xmlns:p14="http://schemas.microsoft.com/office/powerpoint/2010/main" val="19513508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463" y="739775"/>
            <a:ext cx="6586537" cy="3705225"/>
          </a:xfrm>
        </p:spPr>
      </p:sp>
      <p:sp>
        <p:nvSpPr>
          <p:cNvPr id="3" name="Notes Placeholder 2"/>
          <p:cNvSpPr>
            <a:spLocks noGrp="1"/>
          </p:cNvSpPr>
          <p:nvPr>
            <p:ph type="body" idx="1"/>
          </p:nvPr>
        </p:nvSpPr>
        <p:spPr/>
        <p:txBody>
          <a:bodyPr/>
          <a:lstStyle/>
          <a:p>
            <a:pPr algn="l"/>
            <a:r>
              <a:rPr lang="en-NZ" sz="1200" b="1" dirty="0">
                <a:solidFill>
                  <a:schemeClr val="bg1"/>
                </a:solidFill>
              </a:rPr>
              <a:t>Competencies relate to a specific behavioural style</a:t>
            </a:r>
          </a:p>
          <a:p>
            <a:endParaRPr lang="en-NZ" sz="1200" kern="1200" dirty="0">
              <a:solidFill>
                <a:schemeClr val="tx1"/>
              </a:solidFill>
              <a:effectLst/>
              <a:latin typeface="+mn-lt"/>
              <a:ea typeface="+mn-ea"/>
              <a:cs typeface="+mn-cs"/>
            </a:endParaRPr>
          </a:p>
          <a:p>
            <a:pPr marL="342900" lvl="0" indent="-342900">
              <a:lnSpc>
                <a:spcPct val="115000"/>
              </a:lnSpc>
              <a:buFont typeface="Symbol" panose="05050102010706020507" pitchFamily="18" charset="2"/>
              <a:buChar char=""/>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Black boxes on the left side of the page - items in this column are behaviours that are not natural to the person’s style. As a result, they may be considered the individual’s development areas.</a:t>
            </a:r>
          </a:p>
          <a:p>
            <a:pPr marL="342900" lvl="0" indent="-342900">
              <a:lnSpc>
                <a:spcPct val="115000"/>
              </a:lnSpc>
              <a:buFont typeface="Symbol" panose="05050102010706020507" pitchFamily="18" charset="2"/>
              <a:buChar char=""/>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Black boxes on the right side of the page - items in this column are behaviours that are natural to the person’s style. As a result, they may be considered the individual’s strengths.</a:t>
            </a:r>
          </a:p>
          <a:p>
            <a:pPr marL="342900" lvl="0" indent="-342900">
              <a:lnSpc>
                <a:spcPct val="115000"/>
              </a:lnSpc>
              <a:spcAft>
                <a:spcPts val="1000"/>
              </a:spcAft>
              <a:buFont typeface="Symbol" panose="05050102010706020507" pitchFamily="18" charset="2"/>
              <a:buChar char=""/>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Black boxes in the middle of the page - items in this column are behaviours that are neither clear strengths nor development areas for the individual. They are of average comfort level to an individual. The person can consciously increase or decrease these behaviours with relative ease. However, the adjustment will require energy.</a:t>
            </a:r>
          </a:p>
          <a:p>
            <a:pPr marL="342900" lvl="0" indent="-342900">
              <a:lnSpc>
                <a:spcPct val="115000"/>
              </a:lnSpc>
              <a:spcAft>
                <a:spcPts val="1000"/>
              </a:spcAft>
              <a:buFont typeface="Symbol" panose="05050102010706020507" pitchFamily="18" charset="2"/>
              <a:buChar char=""/>
            </a:pPr>
            <a:endParaRPr lang="en-NZ" sz="1200" dirty="0">
              <a:effectLst/>
              <a:latin typeface="Century Gothic" panose="020B0502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The Behavioural Competencies become useful when there is something to compare </a:t>
            </a:r>
            <a:r>
              <a:rPr lang="en-NZ" dirty="0">
                <a:latin typeface="Century Gothic" panose="020B0502020202020204" pitchFamily="34" charset="0"/>
                <a:ea typeface="Calibri" panose="020F0502020204030204" pitchFamily="34" charset="0"/>
                <a:cs typeface="Times New Roman" panose="02020603050405020304" pitchFamily="18" charset="0"/>
              </a:rPr>
              <a:t>them</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with, either an existing job or one that </a:t>
            </a:r>
            <a:r>
              <a:rPr lang="en-NZ" dirty="0">
                <a:latin typeface="Century Gothic" panose="020B0502020202020204" pitchFamily="34" charset="0"/>
                <a:ea typeface="Calibri" panose="020F0502020204030204" pitchFamily="34" charset="0"/>
                <a:cs typeface="Times New Roman" panose="02020603050405020304" pitchFamily="18" charset="0"/>
              </a:rPr>
              <a:t>a candidate</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is applying for. </a:t>
            </a:r>
            <a:r>
              <a:rPr lang="en-NZ" sz="1200" b="1" dirty="0">
                <a:effectLst/>
                <a:latin typeface="Century Gothic" panose="020B0502020202020204" pitchFamily="34" charset="0"/>
                <a:ea typeface="Calibri" panose="020F0502020204030204" pitchFamily="34" charset="0"/>
                <a:cs typeface="Times New Roman" panose="02020603050405020304" pitchFamily="18" charset="0"/>
              </a:rPr>
              <a:t>Note that it is not a “can – cannot” scale, but a “natural – non-natural” scale</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A few of the applications of the results include:</a:t>
            </a:r>
          </a:p>
          <a:p>
            <a:pPr marL="342900" lvl="0" indent="-342900">
              <a:lnSpc>
                <a:spcPct val="115000"/>
              </a:lnSpc>
              <a:buFont typeface="Symbol" panose="05050102010706020507" pitchFamily="18" charset="2"/>
              <a:buChar char=""/>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To compare </a:t>
            </a:r>
            <a:r>
              <a:rPr lang="en-NZ" dirty="0">
                <a:latin typeface="Century Gothic" panose="020B0502020202020204" pitchFamily="34" charset="0"/>
                <a:ea typeface="Calibri" panose="020F0502020204030204" pitchFamily="34" charset="0"/>
                <a:cs typeface="Times New Roman" panose="02020603050405020304" pitchFamily="18" charset="0"/>
              </a:rPr>
              <a:t>an</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individual with the requirements of </a:t>
            </a:r>
            <a:r>
              <a:rPr lang="en-NZ" dirty="0">
                <a:latin typeface="Century Gothic" panose="020B0502020202020204" pitchFamily="34" charset="0"/>
                <a:ea typeface="Calibri" panose="020F0502020204030204" pitchFamily="34" charset="0"/>
                <a:cs typeface="Times New Roman" panose="02020603050405020304" pitchFamily="18" charset="0"/>
              </a:rPr>
              <a:t>a</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job</a:t>
            </a:r>
          </a:p>
          <a:p>
            <a:pPr marL="342900" lvl="0" indent="-342900">
              <a:lnSpc>
                <a:spcPct val="115000"/>
              </a:lnSpc>
              <a:buFont typeface="Symbol" panose="05050102010706020507" pitchFamily="18" charset="2"/>
              <a:buChar char=""/>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To </a:t>
            </a:r>
            <a:r>
              <a:rPr lang="en-NZ" dirty="0">
                <a:latin typeface="Century Gothic" panose="020B0502020202020204" pitchFamily="34" charset="0"/>
                <a:ea typeface="Calibri" panose="020F0502020204030204" pitchFamily="34" charset="0"/>
                <a:cs typeface="Times New Roman" panose="02020603050405020304" pitchFamily="18" charset="0"/>
              </a:rPr>
              <a:t>assist</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in designing the future career of </a:t>
            </a:r>
            <a:r>
              <a:rPr lang="en-NZ" dirty="0">
                <a:latin typeface="Century Gothic" panose="020B0502020202020204" pitchFamily="34" charset="0"/>
                <a:ea typeface="Calibri" panose="020F0502020204030204" pitchFamily="34" charset="0"/>
                <a:cs typeface="Times New Roman" panose="02020603050405020304" pitchFamily="18" charset="0"/>
              </a:rPr>
              <a:t>a</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person</a:t>
            </a:r>
          </a:p>
          <a:p>
            <a:pPr marL="342900" lvl="0" indent="-342900">
              <a:lnSpc>
                <a:spcPct val="115000"/>
              </a:lnSpc>
              <a:buFont typeface="Symbol" panose="05050102010706020507" pitchFamily="18" charset="2"/>
              <a:buChar char=""/>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To </a:t>
            </a:r>
            <a:r>
              <a:rPr lang="en-NZ" dirty="0">
                <a:latin typeface="Century Gothic" panose="020B0502020202020204" pitchFamily="34" charset="0"/>
                <a:ea typeface="Calibri" panose="020F0502020204030204" pitchFamily="34" charset="0"/>
                <a:cs typeface="Times New Roman" panose="02020603050405020304" pitchFamily="18" charset="0"/>
              </a:rPr>
              <a:t>assist</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in sharpening </a:t>
            </a:r>
            <a:r>
              <a:rPr lang="en-NZ" dirty="0">
                <a:latin typeface="Century Gothic" panose="020B0502020202020204" pitchFamily="34" charset="0"/>
                <a:ea typeface="Calibri" panose="020F0502020204030204" pitchFamily="34" charset="0"/>
                <a:cs typeface="Times New Roman" panose="02020603050405020304" pitchFamily="18" charset="0"/>
              </a:rPr>
              <a:t>a</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job description</a:t>
            </a:r>
          </a:p>
          <a:p>
            <a:pPr marL="342900" lvl="0" indent="-342900">
              <a:lnSpc>
                <a:spcPct val="115000"/>
              </a:lnSpc>
              <a:spcAft>
                <a:spcPts val="1000"/>
              </a:spcAft>
              <a:buFont typeface="Symbol" panose="05050102010706020507" pitchFamily="18" charset="2"/>
              <a:buChar char=""/>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To help identify training needs</a:t>
            </a:r>
          </a:p>
          <a:p>
            <a:pPr>
              <a:lnSpc>
                <a:spcPct val="115000"/>
              </a:lnSpc>
              <a:spcAft>
                <a:spcPts val="1000"/>
              </a:spcAft>
            </a:pPr>
            <a:r>
              <a:rPr lang="en-NZ" sz="1200" b="1"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 </a:t>
            </a:r>
            <a:r>
              <a:rPr lang="en-NZ" b="1" dirty="0">
                <a:solidFill>
                  <a:srgbClr val="000000"/>
                </a:solidFill>
                <a:latin typeface="Century Gothic" panose="020B0502020202020204" pitchFamily="34" charset="0"/>
                <a:ea typeface="Calibri" panose="020F0502020204030204" pitchFamily="34" charset="0"/>
                <a:cs typeface="Times New Roman" panose="02020603050405020304" pitchFamily="18" charset="0"/>
              </a:rPr>
              <a:t>High</a:t>
            </a:r>
            <a:r>
              <a:rPr lang="en-NZ" sz="1200" b="1" dirty="0">
                <a:effectLst/>
                <a:latin typeface="Century Gothic" panose="020B0502020202020204" pitchFamily="34" charset="0"/>
                <a:ea typeface="Calibri" panose="020F0502020204030204" pitchFamily="34" charset="0"/>
                <a:cs typeface="Times New Roman" panose="02020603050405020304" pitchFamily="18" charset="0"/>
              </a:rPr>
              <a:t> scores</a:t>
            </a:r>
            <a:endParaRPr lang="en-NZ" sz="1200" dirty="0">
              <a:effectLst/>
              <a:latin typeface="Century Gothic" panose="020B0502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Look </a:t>
            </a:r>
            <a:r>
              <a:rPr lang="en-NZ" dirty="0">
                <a:latin typeface="Century Gothic" panose="020B0502020202020204" pitchFamily="34" charset="0"/>
                <a:ea typeface="Calibri" panose="020F0502020204030204" pitchFamily="34" charset="0"/>
                <a:cs typeface="Times New Roman" panose="02020603050405020304" pitchFamily="18" charset="0"/>
              </a:rPr>
              <a:t>at</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the items that are on the right-hand side of the scale.</a:t>
            </a:r>
          </a:p>
          <a:p>
            <a:pPr>
              <a:lnSpc>
                <a:spcPct val="115000"/>
              </a:lnSpc>
              <a:spcAft>
                <a:spcPts val="1000"/>
              </a:spcAft>
            </a:pPr>
            <a:r>
              <a:rPr lang="en-NZ" sz="1200" u="sng" dirty="0">
                <a:effectLst/>
                <a:latin typeface="Century Gothic" panose="020B0502020202020204" pitchFamily="34" charset="0"/>
                <a:ea typeface="Calibri" panose="020F0502020204030204" pitchFamily="34" charset="0"/>
                <a:cs typeface="Times New Roman" panose="02020603050405020304" pitchFamily="18" charset="0"/>
              </a:rPr>
              <a:t>Interpretation:</a:t>
            </a:r>
            <a:br>
              <a:rPr lang="en-NZ" sz="1200" u="sng" dirty="0">
                <a:effectLst/>
                <a:latin typeface="Century Gothic" panose="020B0502020202020204" pitchFamily="34" charset="0"/>
                <a:ea typeface="Calibri" panose="020F0502020204030204" pitchFamily="34" charset="0"/>
                <a:cs typeface="Times New Roman" panose="02020603050405020304" pitchFamily="18" charset="0"/>
              </a:rPr>
            </a:br>
            <a:r>
              <a:rPr lang="en-NZ" sz="1200" dirty="0">
                <a:effectLst/>
                <a:latin typeface="Century Gothic" panose="020B0502020202020204" pitchFamily="34" charset="0"/>
                <a:ea typeface="Calibri" panose="020F0502020204030204" pitchFamily="34" charset="0"/>
                <a:cs typeface="Times New Roman" panose="02020603050405020304" pitchFamily="18" charset="0"/>
              </a:rPr>
              <a:t>These items describe the type of work behaviour that is easiest for the person, takes the least energy and is most natural. </a:t>
            </a:r>
            <a:r>
              <a:rPr lang="en-NZ" dirty="0">
                <a:latin typeface="Century Gothic" panose="020B0502020202020204" pitchFamily="34" charset="0"/>
                <a:ea typeface="Calibri" panose="020F0502020204030204" pitchFamily="34" charset="0"/>
                <a:cs typeface="Times New Roman" panose="02020603050405020304" pitchFamily="18" charset="0"/>
              </a:rPr>
              <a:t>People</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are likely to </a:t>
            </a:r>
            <a:r>
              <a:rPr lang="en-NZ" dirty="0">
                <a:latin typeface="Century Gothic" panose="020B0502020202020204" pitchFamily="34" charset="0"/>
                <a:ea typeface="Calibri" panose="020F0502020204030204" pitchFamily="34" charset="0"/>
                <a:cs typeface="Times New Roman" panose="02020603050405020304" pitchFamily="18" charset="0"/>
              </a:rPr>
              <a:t>be able to work</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longer when concentrating on these items.</a:t>
            </a:r>
          </a:p>
          <a:p>
            <a:pPr>
              <a:lnSpc>
                <a:spcPct val="115000"/>
              </a:lnSpc>
              <a:spcAft>
                <a:spcPts val="1000"/>
              </a:spcAft>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When reviewing the high scores consider:</a:t>
            </a:r>
          </a:p>
          <a:p>
            <a:pPr marL="342900" lvl="0" indent="-342900">
              <a:lnSpc>
                <a:spcPct val="115000"/>
              </a:lnSpc>
              <a:buSzPts val="1200"/>
              <a:buFont typeface="Symbol" panose="05050102010706020507" pitchFamily="18" charset="2"/>
              <a:buChar char=""/>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How well do the high score items correlate with </a:t>
            </a:r>
            <a:r>
              <a:rPr lang="en-NZ" dirty="0">
                <a:latin typeface="Century Gothic" panose="020B0502020202020204" pitchFamily="34" charset="0"/>
                <a:ea typeface="Calibri" panose="020F0502020204030204" pitchFamily="34" charset="0"/>
                <a:cs typeface="Times New Roman" panose="02020603050405020304" pitchFamily="18" charset="0"/>
              </a:rPr>
              <a:t>the individual’s</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current job?</a:t>
            </a:r>
          </a:p>
          <a:p>
            <a:pPr marL="342900" lvl="0" indent="-342900">
              <a:lnSpc>
                <a:spcPct val="115000"/>
              </a:lnSpc>
              <a:buSzPts val="1200"/>
              <a:buFont typeface="Symbol" panose="05050102010706020507" pitchFamily="18" charset="2"/>
              <a:buChar char=""/>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How well do the high score items match with the job </a:t>
            </a:r>
            <a:r>
              <a:rPr lang="en-NZ" dirty="0">
                <a:latin typeface="Century Gothic" panose="020B0502020202020204" pitchFamily="34" charset="0"/>
                <a:ea typeface="Calibri" panose="020F0502020204030204" pitchFamily="34" charset="0"/>
                <a:cs typeface="Times New Roman" panose="02020603050405020304" pitchFamily="18" charset="0"/>
              </a:rPr>
              <a:t>they are</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applying for?</a:t>
            </a:r>
          </a:p>
          <a:p>
            <a:pPr marL="342900" lvl="0" indent="-342900">
              <a:lnSpc>
                <a:spcPct val="115000"/>
              </a:lnSpc>
              <a:spcAft>
                <a:spcPts val="1000"/>
              </a:spcAft>
              <a:buSzPts val="1200"/>
              <a:buFont typeface="Symbol" panose="05050102010706020507" pitchFamily="18" charset="2"/>
              <a:buChar char=""/>
            </a:pPr>
            <a:r>
              <a:rPr lang="en-NZ" dirty="0">
                <a:latin typeface="Century Gothic" panose="020B0502020202020204" pitchFamily="34" charset="0"/>
                <a:ea typeface="Calibri" panose="020F0502020204030204" pitchFamily="34" charset="0"/>
                <a:cs typeface="Times New Roman" panose="02020603050405020304" pitchFamily="18" charset="0"/>
              </a:rPr>
              <a:t>Do </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the high scores highlight anything that we haven’t realised and utilised yet?</a:t>
            </a:r>
          </a:p>
          <a:p>
            <a:pPr>
              <a:lnSpc>
                <a:spcPct val="115000"/>
              </a:lnSpc>
              <a:spcAft>
                <a:spcPts val="1000"/>
              </a:spcAft>
            </a:pPr>
            <a:r>
              <a:rPr lang="en-NZ" sz="1200" b="1" dirty="0">
                <a:solidFill>
                  <a:srgbClr val="000000"/>
                </a:solidFill>
                <a:effectLst/>
                <a:latin typeface="Arial Narrow" panose="020B0606020202030204" pitchFamily="34" charset="0"/>
                <a:ea typeface="Calibri" panose="020F0502020204030204" pitchFamily="34" charset="0"/>
                <a:cs typeface="Arial Narrow" panose="020B0606020202030204" pitchFamily="34" charset="0"/>
              </a:rPr>
              <a:t> </a:t>
            </a:r>
            <a:r>
              <a:rPr lang="en-NZ" sz="1200" b="1" dirty="0">
                <a:effectLst/>
                <a:latin typeface="Century Gothic" panose="020B0502020202020204" pitchFamily="34" charset="0"/>
                <a:ea typeface="Calibri" panose="020F0502020204030204" pitchFamily="34" charset="0"/>
                <a:cs typeface="Times New Roman" panose="02020603050405020304" pitchFamily="18" charset="0"/>
              </a:rPr>
              <a:t>Low scores</a:t>
            </a:r>
            <a:endParaRPr lang="en-NZ" sz="1200" dirty="0">
              <a:effectLst/>
              <a:latin typeface="Century Gothic" panose="020B0502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Look </a:t>
            </a:r>
            <a:r>
              <a:rPr lang="en-NZ" dirty="0">
                <a:latin typeface="Century Gothic" panose="020B0502020202020204" pitchFamily="34" charset="0"/>
                <a:ea typeface="Calibri" panose="020F0502020204030204" pitchFamily="34" charset="0"/>
                <a:cs typeface="Times New Roman" panose="02020603050405020304" pitchFamily="18" charset="0"/>
              </a:rPr>
              <a:t>at</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the items that are on the left-hand side of the scale.</a:t>
            </a:r>
          </a:p>
          <a:p>
            <a:pPr>
              <a:lnSpc>
                <a:spcPct val="115000"/>
              </a:lnSpc>
              <a:spcAft>
                <a:spcPts val="1000"/>
              </a:spcAft>
            </a:pPr>
            <a:r>
              <a:rPr lang="en-NZ" sz="1200" u="sng" dirty="0">
                <a:effectLst/>
                <a:latin typeface="Century Gothic" panose="020B0502020202020204" pitchFamily="34" charset="0"/>
                <a:ea typeface="Calibri" panose="020F0502020204030204" pitchFamily="34" charset="0"/>
                <a:cs typeface="Times New Roman" panose="02020603050405020304" pitchFamily="18" charset="0"/>
              </a:rPr>
              <a:t>Interpretation:</a:t>
            </a:r>
            <a:endParaRPr lang="en-NZ" u="sng" dirty="0">
              <a:latin typeface="Century Gothic" panose="020B0502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These items describe the type of work behaviour that is not natural for the person, takes more energy, and is likely to cause the person to tire more easily than the items on the right side of the scale do.</a:t>
            </a:r>
          </a:p>
          <a:p>
            <a:pPr>
              <a:lnSpc>
                <a:spcPct val="115000"/>
              </a:lnSpc>
              <a:spcAft>
                <a:spcPts val="1000"/>
              </a:spcAft>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When reviewing the low scores consider:</a:t>
            </a:r>
          </a:p>
          <a:p>
            <a:pPr marL="342900" lvl="0" indent="-342900">
              <a:lnSpc>
                <a:spcPct val="115000"/>
              </a:lnSpc>
              <a:buFont typeface="Symbol" panose="05050102010706020507" pitchFamily="18" charset="2"/>
              <a:buChar char=""/>
            </a:pPr>
            <a:r>
              <a:rPr lang="en-NZ" dirty="0">
                <a:latin typeface="Century Gothic" panose="020B0502020202020204" pitchFamily="34" charset="0"/>
                <a:ea typeface="Calibri" panose="020F0502020204030204" pitchFamily="34" charset="0"/>
                <a:cs typeface="Times New Roman" panose="02020603050405020304" pitchFamily="18" charset="0"/>
              </a:rPr>
              <a:t>How often and to what extent,</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in my daily work, do I need to do the items on the left?</a:t>
            </a:r>
          </a:p>
          <a:p>
            <a:pPr marL="342900" lvl="0" indent="-342900">
              <a:lnSpc>
                <a:spcPct val="115000"/>
              </a:lnSpc>
              <a:buFont typeface="Symbol" panose="05050102010706020507" pitchFamily="18" charset="2"/>
              <a:buChar char=""/>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How much emphasis needs to be given to the left-side items when a person is applying for a job?</a:t>
            </a:r>
          </a:p>
          <a:p>
            <a:pPr marL="342900" lvl="0" indent="-342900">
              <a:lnSpc>
                <a:spcPct val="115000"/>
              </a:lnSpc>
              <a:spcAft>
                <a:spcPts val="1000"/>
              </a:spcAft>
              <a:buFont typeface="Symbol" panose="05050102010706020507" pitchFamily="18" charset="2"/>
              <a:buChar char=""/>
            </a:pPr>
            <a:r>
              <a:rPr lang="en-NZ" sz="1200" dirty="0">
                <a:effectLst/>
                <a:latin typeface="Century Gothic" panose="020B0502020202020204" pitchFamily="34" charset="0"/>
                <a:ea typeface="Calibri" panose="020F0502020204030204" pitchFamily="34" charset="0"/>
                <a:cs typeface="Times New Roman" panose="02020603050405020304" pitchFamily="18" charset="0"/>
              </a:rPr>
              <a:t>Is there an option to delegate some of the items </a:t>
            </a:r>
            <a:r>
              <a:rPr lang="en-NZ" dirty="0">
                <a:latin typeface="Century Gothic" panose="020B0502020202020204" pitchFamily="34" charset="0"/>
                <a:ea typeface="Calibri" panose="020F0502020204030204" pitchFamily="34" charset="0"/>
                <a:cs typeface="Times New Roman" panose="02020603050405020304" pitchFamily="18" charset="0"/>
              </a:rPr>
              <a:t>that have come in with a</a:t>
            </a:r>
            <a:r>
              <a:rPr lang="en-NZ" sz="1200" dirty="0">
                <a:effectLst/>
                <a:latin typeface="Century Gothic" panose="020B0502020202020204" pitchFamily="34" charset="0"/>
                <a:ea typeface="Calibri" panose="020F0502020204030204" pitchFamily="34" charset="0"/>
                <a:cs typeface="Times New Roman" panose="02020603050405020304" pitchFamily="18" charset="0"/>
              </a:rPr>
              <a:t> left-side score?</a:t>
            </a:r>
          </a:p>
          <a:p>
            <a:endParaRPr lang="en-NZ" dirty="0"/>
          </a:p>
        </p:txBody>
      </p:sp>
      <p:sp>
        <p:nvSpPr>
          <p:cNvPr id="5" name="Slide Number Placeholder 4"/>
          <p:cNvSpPr>
            <a:spLocks noGrp="1"/>
          </p:cNvSpPr>
          <p:nvPr>
            <p:ph type="sldNum" sz="quarter" idx="11"/>
          </p:nvPr>
        </p:nvSpPr>
        <p:spPr/>
        <p:txBody>
          <a:bodyPr/>
          <a:lstStyle/>
          <a:p>
            <a:pPr>
              <a:defRPr/>
            </a:pPr>
            <a:fld id="{1F6FB007-2A9D-4ABC-B9FA-37497DF013A4}" type="slidenum">
              <a:rPr lang="en-US" smtClean="0">
                <a:solidFill>
                  <a:prstClr val="black"/>
                </a:solidFill>
              </a:rPr>
              <a:pPr>
                <a:defRPr/>
              </a:pPr>
              <a:t>25</a:t>
            </a:fld>
            <a:endParaRPr lang="en-US" dirty="0">
              <a:solidFill>
                <a:prstClr val="black"/>
              </a:solidFill>
            </a:endParaRPr>
          </a:p>
        </p:txBody>
      </p:sp>
    </p:spTree>
    <p:extLst>
      <p:ext uri="{BB962C8B-B14F-4D97-AF65-F5344CB8AC3E}">
        <p14:creationId xmlns:p14="http://schemas.microsoft.com/office/powerpoint/2010/main" val="35858012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Do you have any questions? </a:t>
            </a:r>
            <a:endParaRPr lang="en-US" dirty="0"/>
          </a:p>
          <a:p>
            <a:endParaRPr lang="en-US" b="1" dirty="0"/>
          </a:p>
          <a:p>
            <a:pPr marL="0" marR="0" lvl="2" indent="0" algn="l" defTabSz="914400" rtl="0" eaLnBrk="1" fontAlgn="auto" latinLnBrk="0" hangingPunct="1">
              <a:lnSpc>
                <a:spcPct val="100000"/>
              </a:lnSpc>
              <a:spcBef>
                <a:spcPts val="0"/>
              </a:spcBef>
              <a:spcAft>
                <a:spcPts val="0"/>
              </a:spcAft>
              <a:buClrTx/>
              <a:buSzTx/>
              <a:buFontTx/>
              <a:buNone/>
              <a:tabLst/>
              <a:defRPr/>
            </a:pPr>
            <a:r>
              <a:rPr lang="en-NZ" b="0" baseline="0" dirty="0">
                <a:solidFill>
                  <a:srgbClr val="FF33CC"/>
                </a:solidFill>
                <a:latin typeface="Century Gothic" panose="020B0502020202020204" pitchFamily="34" charset="0"/>
              </a:rPr>
              <a:t>Different styles have different tendencies to recognise, react and reveal stress.</a:t>
            </a:r>
          </a:p>
          <a:p>
            <a:endParaRPr lang="en-US" dirty="0"/>
          </a:p>
          <a:p>
            <a:r>
              <a:rPr lang="en-US" dirty="0"/>
              <a:t>In your own reports you will have three sections:</a:t>
            </a:r>
          </a:p>
          <a:p>
            <a:endParaRPr lang="en-US" dirty="0"/>
          </a:p>
          <a:p>
            <a:r>
              <a:rPr lang="en-US" dirty="0"/>
              <a:t>Causes of stress</a:t>
            </a:r>
          </a:p>
          <a:p>
            <a:r>
              <a:rPr lang="en-US" dirty="0"/>
              <a:t>Signs of stress </a:t>
            </a:r>
          </a:p>
          <a:p>
            <a:r>
              <a:rPr lang="en-US" dirty="0"/>
              <a:t>Stress relief</a:t>
            </a:r>
          </a:p>
          <a:p>
            <a:endParaRPr lang="en-US" dirty="0"/>
          </a:p>
          <a:p>
            <a:r>
              <a:rPr lang="en-US" dirty="0"/>
              <a:t>The boxes on the right-hand side indicate items that may cause you some stress</a:t>
            </a:r>
          </a:p>
          <a:p>
            <a:r>
              <a:rPr lang="en-US" dirty="0"/>
              <a:t>While the boxes on the left-hand side are not likely to cause you stress</a:t>
            </a:r>
          </a:p>
          <a:p>
            <a:endParaRPr lang="en-GB" dirty="0"/>
          </a:p>
        </p:txBody>
      </p:sp>
      <p:sp>
        <p:nvSpPr>
          <p:cNvPr id="4" name="Slide Number Placeholder 3"/>
          <p:cNvSpPr>
            <a:spLocks noGrp="1"/>
          </p:cNvSpPr>
          <p:nvPr>
            <p:ph type="sldNum" sz="quarter" idx="10"/>
          </p:nvPr>
        </p:nvSpPr>
        <p:spPr/>
        <p:txBody>
          <a:bodyPr/>
          <a:lstStyle/>
          <a:p>
            <a:fld id="{FC7FF555-9CF6-455B-A361-1BD9CCEB5FF1}" type="slidenum">
              <a:rPr lang="pl-PL" smtClean="0">
                <a:solidFill>
                  <a:prstClr val="black"/>
                </a:solidFill>
              </a:rPr>
              <a:pPr/>
              <a:t>26</a:t>
            </a:fld>
            <a:endParaRPr lang="pl-PL">
              <a:solidFill>
                <a:prstClr val="black"/>
              </a:solidFill>
            </a:endParaRPr>
          </a:p>
        </p:txBody>
      </p:sp>
    </p:spTree>
    <p:extLst>
      <p:ext uri="{BB962C8B-B14F-4D97-AF65-F5344CB8AC3E}">
        <p14:creationId xmlns:p14="http://schemas.microsoft.com/office/powerpoint/2010/main" val="15456968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DBB2C45A-1FC5-461C-B91A-084E955D0D8B}" type="slidenum">
              <a:rPr lang="en-GB" smtClean="0"/>
              <a:t>27</a:t>
            </a:fld>
            <a:endParaRPr lang="en-GB" dirty="0"/>
          </a:p>
        </p:txBody>
      </p:sp>
    </p:spTree>
    <p:extLst>
      <p:ext uri="{BB962C8B-B14F-4D97-AF65-F5344CB8AC3E}">
        <p14:creationId xmlns:p14="http://schemas.microsoft.com/office/powerpoint/2010/main" val="34615015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463" y="739775"/>
            <a:ext cx="6586537" cy="3705225"/>
          </a:xfrm>
        </p:spPr>
      </p:sp>
      <p:sp>
        <p:nvSpPr>
          <p:cNvPr id="3" name="Notes Placeholder 2"/>
          <p:cNvSpPr>
            <a:spLocks noGrp="1"/>
          </p:cNvSpPr>
          <p:nvPr>
            <p:ph type="body" idx="1"/>
          </p:nvPr>
        </p:nvSpPr>
        <p:spPr/>
        <p:txBody>
          <a:bodyPr/>
          <a:lstStyle/>
          <a:p>
            <a:endParaRPr lang="en-NZ" dirty="0"/>
          </a:p>
        </p:txBody>
      </p:sp>
      <p:sp>
        <p:nvSpPr>
          <p:cNvPr id="5" name="Slide Number Placeholder 4"/>
          <p:cNvSpPr>
            <a:spLocks noGrp="1"/>
          </p:cNvSpPr>
          <p:nvPr>
            <p:ph type="sldNum" sz="quarter" idx="11"/>
          </p:nvPr>
        </p:nvSpPr>
        <p:spPr/>
        <p:txBody>
          <a:bodyPr/>
          <a:lstStyle/>
          <a:p>
            <a:pPr>
              <a:defRPr/>
            </a:pPr>
            <a:fld id="{1F6FB007-2A9D-4ABC-B9FA-37497DF013A4}" type="slidenum">
              <a:rPr lang="en-US" smtClean="0">
                <a:solidFill>
                  <a:prstClr val="black"/>
                </a:solidFill>
              </a:rPr>
              <a:pPr>
                <a:defRPr/>
              </a:pPr>
              <a:t>28</a:t>
            </a:fld>
            <a:endParaRPr lang="en-US" dirty="0">
              <a:solidFill>
                <a:prstClr val="black"/>
              </a:solidFill>
            </a:endParaRPr>
          </a:p>
        </p:txBody>
      </p:sp>
    </p:spTree>
    <p:extLst>
      <p:ext uri="{BB962C8B-B14F-4D97-AF65-F5344CB8AC3E}">
        <p14:creationId xmlns:p14="http://schemas.microsoft.com/office/powerpoint/2010/main" val="34165304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NZ" b="0" u="none" dirty="0">
                <a:solidFill>
                  <a:schemeClr val="tx1"/>
                </a:solidFill>
                <a:latin typeface="Century Gothic" panose="020B0502020202020204" pitchFamily="34" charset="0"/>
                <a:cs typeface="Arial" panose="020B0604020202020204" pitchFamily="34" charset="0"/>
              </a:rPr>
              <a:t>The Theoretical</a:t>
            </a:r>
            <a:r>
              <a:rPr lang="en-NZ" b="0" u="none" baseline="0" dirty="0">
                <a:solidFill>
                  <a:schemeClr val="tx1"/>
                </a:solidFill>
                <a:latin typeface="Century Gothic" panose="020B0502020202020204" pitchFamily="34" charset="0"/>
                <a:cs typeface="Arial" panose="020B0604020202020204" pitchFamily="34" charset="0"/>
              </a:rPr>
              <a:t> Basis of Extended DISC looks at a number of ‘areas of influence’ on a person’s behaviour. These areas overlap and modify one another. This model is an attempt to describe these broad areas of influence and show which areas the Extended DISC psychometric assessments are focused on looking at.</a:t>
            </a:r>
            <a:endParaRPr lang="en-NZ" b="0" u="none" dirty="0">
              <a:solidFill>
                <a:schemeClr val="tx1"/>
              </a:solidFill>
              <a:latin typeface="Century Gothic" panose="020B0502020202020204" pitchFamily="34" charset="0"/>
              <a:cs typeface="Arial" panose="020B0604020202020204" pitchFamily="34" charset="0"/>
            </a:endParaRPr>
          </a:p>
          <a:p>
            <a:pPr eaLnBrk="1" hangingPunct="1"/>
            <a:endParaRPr lang="en-NZ" b="1" u="sng" dirty="0">
              <a:solidFill>
                <a:schemeClr val="tx1"/>
              </a:solidFill>
              <a:latin typeface="Century Gothic" panose="020B0502020202020204" pitchFamily="34" charset="0"/>
              <a:cs typeface="Arial" panose="020B0604020202020204" pitchFamily="34" charset="0"/>
            </a:endParaRPr>
          </a:p>
          <a:p>
            <a:pPr eaLnBrk="1" hangingPunct="1"/>
            <a:r>
              <a:rPr lang="en-NZ" b="1" u="none" dirty="0">
                <a:solidFill>
                  <a:schemeClr val="tx1"/>
                </a:solidFill>
                <a:latin typeface="Century Gothic" panose="020B0502020202020204" pitchFamily="34" charset="0"/>
                <a:cs typeface="Arial" panose="020B0604020202020204" pitchFamily="34" charset="0"/>
              </a:rPr>
              <a:t>1.Cultural Heritage - </a:t>
            </a:r>
            <a:r>
              <a:rPr lang="en-NZ" u="none" dirty="0">
                <a:latin typeface="Century Gothic" panose="020B0502020202020204" pitchFamily="34" charset="0"/>
                <a:cs typeface="Arial" panose="020B0604020202020204" pitchFamily="34" charset="0"/>
              </a:rPr>
              <a:t>t</a:t>
            </a:r>
            <a:r>
              <a:rPr lang="en-NZ" dirty="0">
                <a:solidFill>
                  <a:schemeClr val="tx1"/>
                </a:solidFill>
                <a:latin typeface="Century Gothic" panose="020B0502020202020204" pitchFamily="34" charset="0"/>
                <a:cs typeface="Arial" panose="020B0604020202020204" pitchFamily="34" charset="0"/>
              </a:rPr>
              <a:t>his includes </a:t>
            </a:r>
            <a:r>
              <a:rPr lang="en-NZ" dirty="0">
                <a:latin typeface="Century Gothic" panose="020B0502020202020204" pitchFamily="34" charset="0"/>
                <a:cs typeface="Arial" panose="020B0604020202020204" pitchFamily="34" charset="0"/>
              </a:rPr>
              <a:t>everything</a:t>
            </a:r>
            <a:r>
              <a:rPr lang="en-NZ" dirty="0">
                <a:solidFill>
                  <a:schemeClr val="tx1"/>
                </a:solidFill>
                <a:latin typeface="Century Gothic" panose="020B0502020202020204" pitchFamily="34" charset="0"/>
                <a:cs typeface="Arial" panose="020B0604020202020204" pitchFamily="34" charset="0"/>
              </a:rPr>
              <a:t> that we have adopted during our lives in terms of:</a:t>
            </a:r>
          </a:p>
          <a:p>
            <a:pPr marL="171413" indent="-171413" eaLnBrk="1" hangingPunct="1">
              <a:buFont typeface="Arial" panose="020B0604020202020204" pitchFamily="34" charset="0"/>
              <a:buChar char="•"/>
            </a:pPr>
            <a:r>
              <a:rPr lang="en-NZ" dirty="0">
                <a:solidFill>
                  <a:schemeClr val="tx1"/>
                </a:solidFill>
                <a:latin typeface="Century Gothic" panose="020B0502020202020204" pitchFamily="34" charset="0"/>
                <a:cs typeface="Arial" panose="020B0604020202020204" pitchFamily="34" charset="0"/>
              </a:rPr>
              <a:t>cultural norms</a:t>
            </a:r>
          </a:p>
          <a:p>
            <a:pPr marL="171413" indent="-171413" eaLnBrk="1" hangingPunct="1">
              <a:buFont typeface="Arial" panose="020B0604020202020204" pitchFamily="34" charset="0"/>
              <a:buChar char="•"/>
            </a:pPr>
            <a:r>
              <a:rPr lang="en-NZ" dirty="0">
                <a:solidFill>
                  <a:schemeClr val="tx1"/>
                </a:solidFill>
                <a:latin typeface="Century Gothic" panose="020B0502020202020204" pitchFamily="34" charset="0"/>
                <a:cs typeface="Arial" panose="020B0604020202020204" pitchFamily="34" charset="0"/>
              </a:rPr>
              <a:t>values</a:t>
            </a:r>
          </a:p>
          <a:p>
            <a:pPr marL="171413" indent="-171413" eaLnBrk="1" hangingPunct="1">
              <a:buFont typeface="Arial" panose="020B0604020202020204" pitchFamily="34" charset="0"/>
              <a:buChar char="•"/>
            </a:pPr>
            <a:r>
              <a:rPr lang="en-NZ" dirty="0">
                <a:solidFill>
                  <a:schemeClr val="tx1"/>
                </a:solidFill>
                <a:latin typeface="Century Gothic" panose="020B0502020202020204" pitchFamily="34" charset="0"/>
                <a:cs typeface="Arial" panose="020B0604020202020204" pitchFamily="34" charset="0"/>
              </a:rPr>
              <a:t>ethics </a:t>
            </a:r>
          </a:p>
          <a:p>
            <a:pPr marL="171413" indent="-171413" eaLnBrk="1" hangingPunct="1">
              <a:buFont typeface="Arial" panose="020B0604020202020204" pitchFamily="34" charset="0"/>
              <a:buChar char="•"/>
            </a:pPr>
            <a:r>
              <a:rPr lang="en-NZ" dirty="0">
                <a:solidFill>
                  <a:schemeClr val="tx1"/>
                </a:solidFill>
                <a:latin typeface="Century Gothic" panose="020B0502020202020204" pitchFamily="34" charset="0"/>
                <a:cs typeface="Arial" panose="020B0604020202020204" pitchFamily="34" charset="0"/>
              </a:rPr>
              <a:t>morals</a:t>
            </a:r>
          </a:p>
          <a:p>
            <a:pPr eaLnBrk="1" hangingPunct="1"/>
            <a:br>
              <a:rPr lang="en-NZ" b="0" u="none" dirty="0">
                <a:solidFill>
                  <a:schemeClr val="tx1"/>
                </a:solidFill>
                <a:latin typeface="Century Gothic" panose="020B0502020202020204" pitchFamily="34" charset="0"/>
                <a:cs typeface="Arial" panose="020B0604020202020204" pitchFamily="34" charset="0"/>
              </a:rPr>
            </a:br>
            <a:r>
              <a:rPr lang="en-NZ" b="0" u="none" dirty="0">
                <a:solidFill>
                  <a:schemeClr val="tx1"/>
                </a:solidFill>
                <a:latin typeface="Century Gothic" panose="020B0502020202020204" pitchFamily="34" charset="0"/>
                <a:cs typeface="Arial" panose="020B0604020202020204" pitchFamily="34" charset="0"/>
              </a:rPr>
              <a:t>Our cultural </a:t>
            </a:r>
            <a:r>
              <a:rPr lang="en-NZ" dirty="0">
                <a:latin typeface="Century Gothic" panose="020B0502020202020204" pitchFamily="34" charset="0"/>
                <a:cs typeface="Arial" panose="020B0604020202020204" pitchFamily="34" charset="0"/>
              </a:rPr>
              <a:t>h</a:t>
            </a:r>
            <a:r>
              <a:rPr lang="en-NZ" b="0" u="none" dirty="0">
                <a:solidFill>
                  <a:schemeClr val="tx1"/>
                </a:solidFill>
                <a:latin typeface="Century Gothic" panose="020B0502020202020204" pitchFamily="34" charset="0"/>
                <a:cs typeface="Arial" panose="020B0604020202020204" pitchFamily="34" charset="0"/>
              </a:rPr>
              <a:t>eritage </a:t>
            </a:r>
            <a:r>
              <a:rPr lang="en-NZ" dirty="0">
                <a:latin typeface="Century Gothic" panose="020B0502020202020204" pitchFamily="34" charset="0"/>
                <a:cs typeface="Arial" panose="020B0604020202020204" pitchFamily="34" charset="0"/>
              </a:rPr>
              <a:t>forms the basis of much</a:t>
            </a:r>
            <a:r>
              <a:rPr lang="en-NZ" b="0" u="none" baseline="0" dirty="0">
                <a:solidFill>
                  <a:schemeClr val="tx1"/>
                </a:solidFill>
                <a:latin typeface="Century Gothic" panose="020B0502020202020204" pitchFamily="34" charset="0"/>
                <a:cs typeface="Arial" panose="020B0604020202020204" pitchFamily="34" charset="0"/>
              </a:rPr>
              <a:t> of our unconscious </a:t>
            </a:r>
            <a:r>
              <a:rPr lang="en-NZ" dirty="0">
                <a:latin typeface="Century Gothic" panose="020B0502020202020204" pitchFamily="34" charset="0"/>
                <a:cs typeface="Arial" panose="020B0604020202020204" pitchFamily="34" charset="0"/>
              </a:rPr>
              <a:t>b</a:t>
            </a:r>
            <a:r>
              <a:rPr lang="en-NZ" b="0" u="none" baseline="0" dirty="0">
                <a:solidFill>
                  <a:schemeClr val="tx1"/>
                </a:solidFill>
                <a:latin typeface="Century Gothic" panose="020B0502020202020204" pitchFamily="34" charset="0"/>
                <a:cs typeface="Arial" panose="020B0604020202020204" pitchFamily="34" charset="0"/>
              </a:rPr>
              <a:t>ehaviour.</a:t>
            </a:r>
          </a:p>
          <a:p>
            <a:pPr eaLnBrk="1" hangingPunct="1"/>
            <a:endParaRPr lang="en-NZ" b="0" u="none" dirty="0">
              <a:solidFill>
                <a:schemeClr val="tx1"/>
              </a:solidFill>
              <a:latin typeface="Century Gothic" panose="020B0502020202020204" pitchFamily="34" charset="0"/>
              <a:cs typeface="Arial" panose="020B0604020202020204" pitchFamily="34" charset="0"/>
            </a:endParaRPr>
          </a:p>
          <a:p>
            <a:pPr eaLnBrk="1" hangingPunct="1"/>
            <a:r>
              <a:rPr lang="en-NZ" b="1" u="none" dirty="0">
                <a:solidFill>
                  <a:schemeClr val="tx1"/>
                </a:solidFill>
                <a:latin typeface="Century Gothic" panose="020B0502020202020204" pitchFamily="34" charset="0"/>
                <a:cs typeface="Arial" panose="020B0604020202020204" pitchFamily="34" charset="0"/>
              </a:rPr>
              <a:t>2. Unconscious Behaviour</a:t>
            </a:r>
            <a:endParaRPr lang="en-NZ" b="1" dirty="0">
              <a:solidFill>
                <a:schemeClr val="tx1"/>
              </a:solidFill>
              <a:latin typeface="Century Gothic" panose="020B0502020202020204" pitchFamily="34" charset="0"/>
              <a:cs typeface="Arial" panose="020B0604020202020204" pitchFamily="34" charset="0"/>
            </a:endParaRPr>
          </a:p>
          <a:p>
            <a:pPr marL="171413" indent="-171413" eaLnBrk="1" hangingPunct="1">
              <a:buFont typeface="Arial" panose="020B0604020202020204" pitchFamily="34" charset="0"/>
              <a:buChar char="•"/>
            </a:pPr>
            <a:r>
              <a:rPr lang="en-NZ" dirty="0">
                <a:solidFill>
                  <a:schemeClr val="tx1"/>
                </a:solidFill>
                <a:latin typeface="Century Gothic" panose="020B0502020202020204" pitchFamily="34" charset="0"/>
                <a:cs typeface="Arial" panose="020B0604020202020204" pitchFamily="34" charset="0"/>
              </a:rPr>
              <a:t>This</a:t>
            </a:r>
            <a:r>
              <a:rPr lang="en-NZ" baseline="0" dirty="0">
                <a:solidFill>
                  <a:schemeClr val="tx1"/>
                </a:solidFill>
                <a:latin typeface="Century Gothic" panose="020B0502020202020204" pitchFamily="34" charset="0"/>
                <a:cs typeface="Arial" panose="020B0604020202020204" pitchFamily="34" charset="0"/>
              </a:rPr>
              <a:t> is the</a:t>
            </a:r>
            <a:r>
              <a:rPr lang="en-NZ" dirty="0">
                <a:solidFill>
                  <a:schemeClr val="tx1"/>
                </a:solidFill>
                <a:latin typeface="Century Gothic" panose="020B0502020202020204" pitchFamily="34" charset="0"/>
                <a:cs typeface="Arial" panose="020B0604020202020204" pitchFamily="34" charset="0"/>
              </a:rPr>
              <a:t> way we </a:t>
            </a:r>
            <a:r>
              <a:rPr lang="en-NZ" b="1" dirty="0">
                <a:solidFill>
                  <a:schemeClr val="tx1"/>
                </a:solidFill>
                <a:latin typeface="Century Gothic" panose="020B0502020202020204" pitchFamily="34" charset="0"/>
                <a:cs typeface="Arial" panose="020B0604020202020204" pitchFamily="34" charset="0"/>
              </a:rPr>
              <a:t>prefer </a:t>
            </a:r>
            <a:r>
              <a:rPr lang="en-NZ" dirty="0">
                <a:solidFill>
                  <a:schemeClr val="tx1"/>
                </a:solidFill>
                <a:latin typeface="Century Gothic" panose="020B0502020202020204" pitchFamily="34" charset="0"/>
                <a:cs typeface="Arial" panose="020B0604020202020204" pitchFamily="34" charset="0"/>
              </a:rPr>
              <a:t>to respond to a stimulus.</a:t>
            </a:r>
          </a:p>
          <a:p>
            <a:pPr marL="171413" indent="-171413" eaLnBrk="1" hangingPunct="1">
              <a:buFont typeface="Arial" panose="020B0604020202020204" pitchFamily="34" charset="0"/>
              <a:buChar char="•"/>
            </a:pPr>
            <a:r>
              <a:rPr lang="en-NZ" dirty="0">
                <a:solidFill>
                  <a:schemeClr val="tx1"/>
                </a:solidFill>
                <a:latin typeface="Century Gothic" panose="020B0502020202020204" pitchFamily="34" charset="0"/>
                <a:cs typeface="Arial" panose="020B0604020202020204" pitchFamily="34" charset="0"/>
              </a:rPr>
              <a:t>How we </a:t>
            </a:r>
            <a:r>
              <a:rPr lang="en-NZ" b="1" dirty="0">
                <a:solidFill>
                  <a:schemeClr val="tx1"/>
                </a:solidFill>
                <a:latin typeface="Century Gothic" panose="020B0502020202020204" pitchFamily="34" charset="0"/>
                <a:cs typeface="Arial" panose="020B0604020202020204" pitchFamily="34" charset="0"/>
              </a:rPr>
              <a:t>naturally</a:t>
            </a:r>
            <a:r>
              <a:rPr lang="en-NZ" dirty="0">
                <a:solidFill>
                  <a:schemeClr val="tx1"/>
                </a:solidFill>
                <a:latin typeface="Century Gothic" panose="020B0502020202020204" pitchFamily="34" charset="0"/>
                <a:cs typeface="Arial" panose="020B0604020202020204" pitchFamily="34" charset="0"/>
              </a:rPr>
              <a:t> express ourselves.</a:t>
            </a:r>
          </a:p>
          <a:p>
            <a:pPr marL="171413" indent="-171413" eaLnBrk="1" hangingPunct="1">
              <a:buFont typeface="Arial" panose="020B0604020202020204" pitchFamily="34" charset="0"/>
              <a:buChar char="•"/>
            </a:pPr>
            <a:r>
              <a:rPr lang="en-NZ" dirty="0">
                <a:solidFill>
                  <a:schemeClr val="tx1"/>
                </a:solidFill>
                <a:latin typeface="Century Gothic" panose="020B0502020202020204" pitchFamily="34" charset="0"/>
                <a:cs typeface="Arial" panose="020B0604020202020204" pitchFamily="34" charset="0"/>
              </a:rPr>
              <a:t>It requires the </a:t>
            </a:r>
            <a:r>
              <a:rPr lang="en-NZ" b="1" dirty="0">
                <a:solidFill>
                  <a:schemeClr val="tx1"/>
                </a:solidFill>
                <a:latin typeface="Century Gothic" panose="020B0502020202020204" pitchFamily="34" charset="0"/>
                <a:cs typeface="Arial" panose="020B0604020202020204" pitchFamily="34" charset="0"/>
              </a:rPr>
              <a:t>least energy </a:t>
            </a:r>
            <a:r>
              <a:rPr lang="en-NZ" b="0" dirty="0">
                <a:solidFill>
                  <a:schemeClr val="tx1"/>
                </a:solidFill>
                <a:latin typeface="Century Gothic" panose="020B0502020202020204" pitchFamily="34" charset="0"/>
                <a:cs typeface="Arial" panose="020B0604020202020204" pitchFamily="34" charset="0"/>
              </a:rPr>
              <a:t>expenditure to exhibit.</a:t>
            </a:r>
          </a:p>
          <a:p>
            <a:pPr marL="171413" indent="-171413" eaLnBrk="1" hangingPunct="1">
              <a:buFont typeface="Arial" panose="020B0604020202020204" pitchFamily="34" charset="0"/>
              <a:buChar char="•"/>
            </a:pPr>
            <a:r>
              <a:rPr lang="en-NZ" dirty="0">
                <a:solidFill>
                  <a:schemeClr val="tx1"/>
                </a:solidFill>
                <a:latin typeface="Century Gothic" panose="020B0502020202020204" pitchFamily="34" charset="0"/>
                <a:cs typeface="Arial" panose="020B0604020202020204" pitchFamily="34" charset="0"/>
              </a:rPr>
              <a:t>It’s often displayed</a:t>
            </a:r>
            <a:r>
              <a:rPr lang="en-NZ" baseline="0" dirty="0">
                <a:solidFill>
                  <a:schemeClr val="tx1"/>
                </a:solidFill>
                <a:latin typeface="Century Gothic" panose="020B0502020202020204" pitchFamily="34" charset="0"/>
                <a:cs typeface="Arial" panose="020B0604020202020204" pitchFamily="34" charset="0"/>
              </a:rPr>
              <a:t> when we have the </a:t>
            </a:r>
            <a:r>
              <a:rPr lang="en-NZ" dirty="0">
                <a:solidFill>
                  <a:schemeClr val="tx1"/>
                </a:solidFill>
                <a:latin typeface="Century Gothic" panose="020B0502020202020204" pitchFamily="34" charset="0"/>
                <a:cs typeface="Arial" panose="020B0604020202020204" pitchFamily="34" charset="0"/>
              </a:rPr>
              <a:t>least control</a:t>
            </a:r>
            <a:r>
              <a:rPr lang="en-NZ" baseline="0" dirty="0">
                <a:solidFill>
                  <a:schemeClr val="tx1"/>
                </a:solidFill>
                <a:latin typeface="Century Gothic" panose="020B0502020202020204" pitchFamily="34" charset="0"/>
                <a:cs typeface="Arial" panose="020B0604020202020204" pitchFamily="34" charset="0"/>
              </a:rPr>
              <a:t> of ourselves (</a:t>
            </a:r>
            <a:r>
              <a:rPr lang="en-NZ" dirty="0">
                <a:solidFill>
                  <a:schemeClr val="tx1"/>
                </a:solidFill>
                <a:latin typeface="Century Gothic" panose="020B0502020202020204" pitchFamily="34" charset="0"/>
                <a:cs typeface="Arial" panose="020B0604020202020204" pitchFamily="34" charset="0"/>
              </a:rPr>
              <a:t>under </a:t>
            </a:r>
            <a:r>
              <a:rPr lang="en-NZ" b="1" dirty="0">
                <a:solidFill>
                  <a:schemeClr val="tx1"/>
                </a:solidFill>
                <a:latin typeface="Century Gothic" panose="020B0502020202020204" pitchFamily="34" charset="0"/>
                <a:cs typeface="Arial" panose="020B0604020202020204" pitchFamily="34" charset="0"/>
              </a:rPr>
              <a:t>pressure</a:t>
            </a:r>
            <a:r>
              <a:rPr lang="en-NZ" dirty="0">
                <a:solidFill>
                  <a:schemeClr val="tx1"/>
                </a:solidFill>
                <a:latin typeface="Century Gothic" panose="020B0502020202020204" pitchFamily="34" charset="0"/>
                <a:cs typeface="Arial" panose="020B0604020202020204" pitchFamily="34" charset="0"/>
              </a:rPr>
              <a:t> or when an immediate response is required).</a:t>
            </a:r>
          </a:p>
          <a:p>
            <a:pPr marL="171413" indent="-171413" eaLnBrk="1" hangingPunct="1">
              <a:buFont typeface="Arial" panose="020B0604020202020204" pitchFamily="34" charset="0"/>
              <a:buChar char="•"/>
            </a:pPr>
            <a:r>
              <a:rPr lang="en-NZ" dirty="0">
                <a:solidFill>
                  <a:schemeClr val="tx1"/>
                </a:solidFill>
                <a:latin typeface="Century Gothic" panose="020B0502020202020204" pitchFamily="34" charset="0"/>
                <a:cs typeface="Arial" panose="020B0604020202020204" pitchFamily="34" charset="0"/>
              </a:rPr>
              <a:t>It is what differentiates individuals from the same cultural background.</a:t>
            </a:r>
          </a:p>
          <a:p>
            <a:pPr eaLnBrk="1" hangingPunct="1"/>
            <a:endParaRPr lang="en-NZ" dirty="0">
              <a:solidFill>
                <a:schemeClr val="tx1"/>
              </a:solidFill>
              <a:latin typeface="Century Gothic" panose="020B0502020202020204" pitchFamily="34" charset="0"/>
              <a:cs typeface="Arial" panose="020B0604020202020204" pitchFamily="34" charset="0"/>
            </a:endParaRPr>
          </a:p>
          <a:p>
            <a:pPr eaLnBrk="1" hangingPunct="1"/>
            <a:r>
              <a:rPr lang="en-NZ" b="0" u="none" dirty="0">
                <a:solidFill>
                  <a:schemeClr val="tx1"/>
                </a:solidFill>
                <a:latin typeface="Century Gothic" panose="020B0502020202020204" pitchFamily="34" charset="0"/>
                <a:cs typeface="Arial" panose="020B0604020202020204" pitchFamily="34" charset="0"/>
              </a:rPr>
              <a:t>The</a:t>
            </a:r>
            <a:r>
              <a:rPr lang="en-NZ" b="0" u="none" baseline="0" dirty="0">
                <a:solidFill>
                  <a:schemeClr val="tx1"/>
                </a:solidFill>
                <a:latin typeface="Century Gothic" panose="020B0502020202020204" pitchFamily="34" charset="0"/>
                <a:cs typeface="Arial" panose="020B0604020202020204" pitchFamily="34" charset="0"/>
              </a:rPr>
              <a:t> modifiers between our unconscious behaviour and our conscious behaviour </a:t>
            </a:r>
            <a:r>
              <a:rPr lang="en-NZ" dirty="0">
                <a:latin typeface="Century Gothic" panose="020B0502020202020204" pitchFamily="34" charset="0"/>
                <a:cs typeface="Arial" panose="020B0604020202020204" pitchFamily="34" charset="0"/>
              </a:rPr>
              <a:t>are</a:t>
            </a:r>
            <a:r>
              <a:rPr lang="en-NZ" b="0" u="none" baseline="0" dirty="0">
                <a:solidFill>
                  <a:schemeClr val="tx1"/>
                </a:solidFill>
                <a:latin typeface="Century Gothic" panose="020B0502020202020204" pitchFamily="34" charset="0"/>
                <a:cs typeface="Arial" panose="020B0604020202020204" pitchFamily="34" charset="0"/>
              </a:rPr>
              <a:t> called our ‘behavioural filters’. </a:t>
            </a:r>
          </a:p>
          <a:p>
            <a:pPr eaLnBrk="1" hangingPunct="1"/>
            <a:endParaRPr lang="en-NZ" b="1" u="sng" dirty="0">
              <a:solidFill>
                <a:schemeClr val="tx1"/>
              </a:solidFill>
              <a:latin typeface="Century Gothic" panose="020B0502020202020204" pitchFamily="34" charset="0"/>
              <a:cs typeface="Arial" panose="020B0604020202020204" pitchFamily="34" charset="0"/>
            </a:endParaRPr>
          </a:p>
          <a:p>
            <a:pPr eaLnBrk="1" hangingPunct="1"/>
            <a:r>
              <a:rPr lang="en-NZ" b="1" u="none" dirty="0">
                <a:solidFill>
                  <a:schemeClr val="tx1"/>
                </a:solidFill>
                <a:latin typeface="Century Gothic" panose="020B0502020202020204" pitchFamily="34" charset="0"/>
                <a:cs typeface="Arial" panose="020B0604020202020204" pitchFamily="34" charset="0"/>
              </a:rPr>
              <a:t>3. Behavioural Filters</a:t>
            </a:r>
            <a:endParaRPr lang="en-NZ" b="1" dirty="0">
              <a:solidFill>
                <a:schemeClr val="tx1"/>
              </a:solidFill>
              <a:latin typeface="Century Gothic" panose="020B0502020202020204" pitchFamily="34" charset="0"/>
              <a:cs typeface="Arial" panose="020B0604020202020204" pitchFamily="34" charset="0"/>
            </a:endParaRPr>
          </a:p>
          <a:p>
            <a:pPr marL="171450" indent="-171450" eaLnBrk="1" hangingPunct="1">
              <a:buFont typeface="Arial" panose="020B0604020202020204" pitchFamily="34" charset="0"/>
              <a:buChar char="•"/>
            </a:pPr>
            <a:r>
              <a:rPr lang="en-NZ" dirty="0">
                <a:solidFill>
                  <a:schemeClr val="tx1"/>
                </a:solidFill>
                <a:latin typeface="Century Gothic" panose="020B0502020202020204" pitchFamily="34" charset="0"/>
                <a:cs typeface="Arial" panose="020B0604020202020204" pitchFamily="34" charset="0"/>
              </a:rPr>
              <a:t>They </a:t>
            </a:r>
            <a:r>
              <a:rPr lang="en-NZ" b="1" dirty="0">
                <a:solidFill>
                  <a:schemeClr val="tx1"/>
                </a:solidFill>
                <a:latin typeface="Century Gothic" panose="020B0502020202020204" pitchFamily="34" charset="0"/>
                <a:cs typeface="Arial" panose="020B0604020202020204" pitchFamily="34" charset="0"/>
              </a:rPr>
              <a:t>restrict or widen our options </a:t>
            </a:r>
            <a:r>
              <a:rPr lang="en-NZ" dirty="0">
                <a:solidFill>
                  <a:schemeClr val="tx1"/>
                </a:solidFill>
                <a:latin typeface="Century Gothic" panose="020B0502020202020204" pitchFamily="34" charset="0"/>
                <a:cs typeface="Arial" panose="020B0604020202020204" pitchFamily="34" charset="0"/>
              </a:rPr>
              <a:t>for responding, behaving and communicating.</a:t>
            </a:r>
          </a:p>
          <a:p>
            <a:pPr marL="171450" indent="-171450" eaLnBrk="1" hangingPunct="1">
              <a:buFont typeface="Arial" panose="020B0604020202020204" pitchFamily="34" charset="0"/>
              <a:buChar char="•"/>
            </a:pPr>
            <a:r>
              <a:rPr lang="en-NZ" dirty="0">
                <a:solidFill>
                  <a:schemeClr val="tx1"/>
                </a:solidFill>
                <a:latin typeface="Century Gothic" panose="020B0502020202020204" pitchFamily="34" charset="0"/>
                <a:cs typeface="Arial" panose="020B0604020202020204" pitchFamily="34" charset="0"/>
              </a:rPr>
              <a:t>They are distinctly</a:t>
            </a:r>
            <a:r>
              <a:rPr lang="en-NZ" baseline="0" dirty="0">
                <a:solidFill>
                  <a:schemeClr val="tx1"/>
                </a:solidFill>
                <a:latin typeface="Century Gothic" panose="020B0502020202020204" pitchFamily="34" charset="0"/>
                <a:cs typeface="Arial" panose="020B0604020202020204" pitchFamily="34" charset="0"/>
              </a:rPr>
              <a:t> </a:t>
            </a:r>
            <a:r>
              <a:rPr lang="en-NZ" b="1" dirty="0">
                <a:solidFill>
                  <a:schemeClr val="tx1"/>
                </a:solidFill>
                <a:latin typeface="Century Gothic" panose="020B0502020202020204" pitchFamily="34" charset="0"/>
                <a:cs typeface="Arial" panose="020B0604020202020204" pitchFamily="34" charset="0"/>
              </a:rPr>
              <a:t>individual.</a:t>
            </a:r>
          </a:p>
          <a:p>
            <a:pPr marL="171450" indent="-171450" eaLnBrk="1" hangingPunct="1">
              <a:buFont typeface="Arial" panose="020B0604020202020204" pitchFamily="34" charset="0"/>
              <a:buChar char="•"/>
            </a:pPr>
            <a:r>
              <a:rPr lang="en-NZ" dirty="0">
                <a:solidFill>
                  <a:schemeClr val="tx1"/>
                </a:solidFill>
                <a:latin typeface="Century Gothic" panose="020B0502020202020204" pitchFamily="34" charset="0"/>
                <a:cs typeface="Arial" panose="020B0604020202020204" pitchFamily="34" charset="0"/>
              </a:rPr>
              <a:t>They can be utilised and </a:t>
            </a:r>
            <a:r>
              <a:rPr lang="en-NZ" b="1" dirty="0">
                <a:solidFill>
                  <a:schemeClr val="tx1"/>
                </a:solidFill>
                <a:latin typeface="Century Gothic" panose="020B0502020202020204" pitchFamily="34" charset="0"/>
                <a:cs typeface="Arial" panose="020B0604020202020204" pitchFamily="34" charset="0"/>
              </a:rPr>
              <a:t>changed quickly </a:t>
            </a:r>
            <a:r>
              <a:rPr lang="en-NZ" b="0" dirty="0">
                <a:solidFill>
                  <a:schemeClr val="tx1"/>
                </a:solidFill>
                <a:latin typeface="Century Gothic" panose="020B0502020202020204" pitchFamily="34" charset="0"/>
                <a:cs typeface="Arial" panose="020B0604020202020204" pitchFamily="34" charset="0"/>
              </a:rPr>
              <a:t>e.g. taking</a:t>
            </a:r>
            <a:r>
              <a:rPr lang="en-NZ" b="0" baseline="0" dirty="0">
                <a:solidFill>
                  <a:schemeClr val="tx1"/>
                </a:solidFill>
                <a:latin typeface="Century Gothic" panose="020B0502020202020204" pitchFamily="34" charset="0"/>
                <a:cs typeface="Arial" panose="020B0604020202020204" pitchFamily="34" charset="0"/>
              </a:rPr>
              <a:t> on more </a:t>
            </a:r>
            <a:r>
              <a:rPr lang="en-NZ" b="0" dirty="0">
                <a:solidFill>
                  <a:schemeClr val="tx1"/>
                </a:solidFill>
                <a:latin typeface="Century Gothic" panose="020B0502020202020204" pitchFamily="34" charset="0"/>
                <a:cs typeface="Arial" panose="020B0604020202020204" pitchFamily="34" charset="0"/>
              </a:rPr>
              <a:t>education in a specific area.</a:t>
            </a:r>
          </a:p>
          <a:p>
            <a:pPr marL="171450" indent="-171450" eaLnBrk="1" hangingPunct="1">
              <a:buFont typeface="Arial" panose="020B0604020202020204" pitchFamily="34" charset="0"/>
              <a:buChar char="•"/>
            </a:pPr>
            <a:r>
              <a:rPr lang="en-NZ" dirty="0">
                <a:solidFill>
                  <a:schemeClr val="tx1"/>
                </a:solidFill>
                <a:latin typeface="Century Gothic" panose="020B0502020202020204" pitchFamily="34" charset="0"/>
                <a:cs typeface="Arial" panose="020B0604020202020204" pitchFamily="34" charset="0"/>
              </a:rPr>
              <a:t>Negative </a:t>
            </a:r>
            <a:r>
              <a:rPr lang="en-NZ" b="0" dirty="0">
                <a:solidFill>
                  <a:schemeClr val="tx1"/>
                </a:solidFill>
                <a:latin typeface="Century Gothic" panose="020B0502020202020204" pitchFamily="34" charset="0"/>
                <a:cs typeface="Arial" panose="020B0604020202020204" pitchFamily="34" charset="0"/>
              </a:rPr>
              <a:t>connotations</a:t>
            </a:r>
            <a:r>
              <a:rPr lang="en-NZ" dirty="0">
                <a:solidFill>
                  <a:schemeClr val="tx1"/>
                </a:solidFill>
                <a:latin typeface="Century Gothic" panose="020B0502020202020204" pitchFamily="34" charset="0"/>
                <a:cs typeface="Arial" panose="020B0604020202020204" pitchFamily="34" charset="0"/>
              </a:rPr>
              <a:t> direct</a:t>
            </a:r>
            <a:r>
              <a:rPr lang="en-NZ" baseline="0" dirty="0">
                <a:solidFill>
                  <a:schemeClr val="tx1"/>
                </a:solidFill>
                <a:latin typeface="Century Gothic" panose="020B0502020202020204" pitchFamily="34" charset="0"/>
                <a:cs typeface="Arial" panose="020B0604020202020204" pitchFamily="34" charset="0"/>
              </a:rPr>
              <a:t> us </a:t>
            </a:r>
            <a:r>
              <a:rPr lang="en-NZ" dirty="0">
                <a:solidFill>
                  <a:schemeClr val="tx1"/>
                </a:solidFill>
                <a:latin typeface="Century Gothic" panose="020B0502020202020204" pitchFamily="34" charset="0"/>
                <a:cs typeface="Arial" panose="020B0604020202020204" pitchFamily="34" charset="0"/>
              </a:rPr>
              <a:t>towards a</a:t>
            </a:r>
            <a:r>
              <a:rPr lang="en-NZ" baseline="0" dirty="0">
                <a:solidFill>
                  <a:schemeClr val="tx1"/>
                </a:solidFill>
                <a:latin typeface="Century Gothic" panose="020B0502020202020204" pitchFamily="34" charset="0"/>
                <a:cs typeface="Arial" panose="020B0604020202020204" pitchFamily="34" charset="0"/>
              </a:rPr>
              <a:t> </a:t>
            </a:r>
            <a:r>
              <a:rPr lang="en-NZ" dirty="0">
                <a:solidFill>
                  <a:schemeClr val="tx1"/>
                </a:solidFill>
                <a:latin typeface="Century Gothic" panose="020B0502020202020204" pitchFamily="34" charset="0"/>
                <a:cs typeface="Arial" panose="020B0604020202020204" pitchFamily="34" charset="0"/>
              </a:rPr>
              <a:t>more negative and destructive direction.</a:t>
            </a:r>
          </a:p>
          <a:p>
            <a:pPr marL="171450" indent="-171450" eaLnBrk="1" hangingPunct="1">
              <a:buFont typeface="Arial" panose="020B0604020202020204" pitchFamily="34" charset="0"/>
              <a:buChar char="•"/>
            </a:pPr>
            <a:r>
              <a:rPr lang="en-NZ" dirty="0">
                <a:solidFill>
                  <a:schemeClr val="tx1"/>
                </a:solidFill>
                <a:latin typeface="Century Gothic" panose="020B0502020202020204" pitchFamily="34" charset="0"/>
                <a:cs typeface="Arial" panose="020B0604020202020204" pitchFamily="34" charset="0"/>
              </a:rPr>
              <a:t>Positive</a:t>
            </a:r>
            <a:r>
              <a:rPr lang="en-NZ" baseline="0" dirty="0">
                <a:solidFill>
                  <a:schemeClr val="tx1"/>
                </a:solidFill>
                <a:latin typeface="Century Gothic" panose="020B0502020202020204" pitchFamily="34" charset="0"/>
                <a:cs typeface="Arial" panose="020B0604020202020204" pitchFamily="34" charset="0"/>
              </a:rPr>
              <a:t> connotations</a:t>
            </a:r>
            <a:r>
              <a:rPr lang="en-NZ" dirty="0">
                <a:solidFill>
                  <a:schemeClr val="tx1"/>
                </a:solidFill>
                <a:latin typeface="Century Gothic" panose="020B0502020202020204" pitchFamily="34" charset="0"/>
                <a:cs typeface="Arial" panose="020B0604020202020204" pitchFamily="34" charset="0"/>
              </a:rPr>
              <a:t> make us more flexible and effective.</a:t>
            </a:r>
          </a:p>
          <a:p>
            <a:pPr eaLnBrk="1" hangingPunct="1"/>
            <a:endParaRPr lang="en-NZ" dirty="0">
              <a:solidFill>
                <a:schemeClr val="tx1"/>
              </a:solidFill>
              <a:latin typeface="Century Gothic" panose="020B0502020202020204" pitchFamily="34" charset="0"/>
              <a:cs typeface="Arial" panose="020B0604020202020204" pitchFamily="34" charset="0"/>
            </a:endParaRPr>
          </a:p>
          <a:p>
            <a:pPr eaLnBrk="1" hangingPunct="1"/>
            <a:r>
              <a:rPr lang="en-NZ" dirty="0">
                <a:solidFill>
                  <a:schemeClr val="tx1"/>
                </a:solidFill>
                <a:latin typeface="Century Gothic" panose="020B0502020202020204" pitchFamily="34" charset="0"/>
                <a:cs typeface="Arial" panose="020B0604020202020204" pitchFamily="34" charset="0"/>
              </a:rPr>
              <a:t>They all affect our…..</a:t>
            </a:r>
          </a:p>
          <a:p>
            <a:pPr eaLnBrk="1" hangingPunct="1"/>
            <a:endParaRPr lang="en-NZ" b="1" u="sng" dirty="0">
              <a:solidFill>
                <a:schemeClr val="tx1"/>
              </a:solidFill>
              <a:latin typeface="Century Gothic" panose="020B0502020202020204" pitchFamily="34" charset="0"/>
              <a:cs typeface="Arial" panose="020B0604020202020204" pitchFamily="34" charset="0"/>
            </a:endParaRPr>
          </a:p>
          <a:p>
            <a:pPr eaLnBrk="1" hangingPunct="1"/>
            <a:r>
              <a:rPr lang="en-NZ" b="1" u="none" dirty="0">
                <a:solidFill>
                  <a:schemeClr val="tx1"/>
                </a:solidFill>
                <a:latin typeface="Century Gothic" panose="020B0502020202020204" pitchFamily="34" charset="0"/>
                <a:cs typeface="Arial" panose="020B0604020202020204" pitchFamily="34" charset="0"/>
              </a:rPr>
              <a:t>4. Conscious Behaviour</a:t>
            </a:r>
          </a:p>
          <a:p>
            <a:pPr eaLnBrk="1" hangingPunct="1"/>
            <a:endParaRPr lang="en-NZ" b="1" dirty="0">
              <a:solidFill>
                <a:schemeClr val="tx1"/>
              </a:solidFill>
              <a:latin typeface="Century Gothic" panose="020B0502020202020204" pitchFamily="34" charset="0"/>
              <a:cs typeface="Arial" panose="020B0604020202020204" pitchFamily="34" charset="0"/>
            </a:endParaRPr>
          </a:p>
          <a:p>
            <a:pPr eaLnBrk="1" hangingPunct="1"/>
            <a:r>
              <a:rPr lang="en-NZ" b="0" dirty="0">
                <a:solidFill>
                  <a:schemeClr val="tx1"/>
                </a:solidFill>
                <a:latin typeface="Century Gothic" panose="020B0502020202020204" pitchFamily="34" charset="0"/>
                <a:cs typeface="Arial" panose="020B0604020202020204" pitchFamily="34" charset="0"/>
              </a:rPr>
              <a:t>This is </a:t>
            </a:r>
            <a:r>
              <a:rPr lang="en-NZ" b="1" dirty="0">
                <a:solidFill>
                  <a:schemeClr val="tx1"/>
                </a:solidFill>
                <a:latin typeface="Century Gothic" panose="020B0502020202020204" pitchFamily="34" charset="0"/>
                <a:cs typeface="Arial" panose="020B0604020202020204" pitchFamily="34" charset="0"/>
              </a:rPr>
              <a:t>learned</a:t>
            </a:r>
            <a:r>
              <a:rPr lang="en-NZ" dirty="0">
                <a:solidFill>
                  <a:schemeClr val="tx1"/>
                </a:solidFill>
                <a:latin typeface="Century Gothic" panose="020B0502020202020204" pitchFamily="34" charset="0"/>
                <a:cs typeface="Arial" panose="020B0604020202020204" pitchFamily="34" charset="0"/>
              </a:rPr>
              <a:t> and connected to the situation and the people involved.</a:t>
            </a:r>
          </a:p>
          <a:p>
            <a:pPr eaLnBrk="1" hangingPunct="1"/>
            <a:r>
              <a:rPr lang="en-NZ" b="0" dirty="0">
                <a:solidFill>
                  <a:schemeClr val="tx1"/>
                </a:solidFill>
                <a:latin typeface="Century Gothic" panose="020B0502020202020204" pitchFamily="34" charset="0"/>
                <a:cs typeface="Arial" panose="020B0604020202020204" pitchFamily="34" charset="0"/>
              </a:rPr>
              <a:t>It’s the </a:t>
            </a:r>
            <a:r>
              <a:rPr lang="en-NZ" b="1" dirty="0">
                <a:solidFill>
                  <a:schemeClr val="tx1"/>
                </a:solidFill>
                <a:latin typeface="Century Gothic" panose="020B0502020202020204" pitchFamily="34" charset="0"/>
                <a:cs typeface="Arial" panose="020B0604020202020204" pitchFamily="34" charset="0"/>
              </a:rPr>
              <a:t>best possible approach to stimuli </a:t>
            </a:r>
            <a:r>
              <a:rPr lang="en-NZ" b="0" dirty="0">
                <a:solidFill>
                  <a:schemeClr val="tx1"/>
                </a:solidFill>
                <a:latin typeface="Century Gothic" panose="020B0502020202020204" pitchFamily="34" charset="0"/>
                <a:cs typeface="Arial" panose="020B0604020202020204" pitchFamily="34" charset="0"/>
              </a:rPr>
              <a:t>(</a:t>
            </a:r>
            <a:r>
              <a:rPr lang="en-NZ" dirty="0">
                <a:solidFill>
                  <a:schemeClr val="tx1"/>
                </a:solidFill>
                <a:latin typeface="Century Gothic" panose="020B0502020202020204" pitchFamily="34" charset="0"/>
                <a:cs typeface="Arial" panose="020B0604020202020204" pitchFamily="34" charset="0"/>
              </a:rPr>
              <a:t>when external or internal pressures don’t </a:t>
            </a:r>
            <a:r>
              <a:rPr lang="en-NZ" dirty="0">
                <a:latin typeface="Century Gothic" panose="020B0502020202020204" pitchFamily="34" charset="0"/>
                <a:cs typeface="Arial" panose="020B0604020202020204" pitchFamily="34" charset="0"/>
              </a:rPr>
              <a:t>hinder</a:t>
            </a:r>
            <a:r>
              <a:rPr lang="en-NZ" dirty="0">
                <a:solidFill>
                  <a:schemeClr val="tx1"/>
                </a:solidFill>
                <a:latin typeface="Century Gothic" panose="020B0502020202020204" pitchFamily="34" charset="0"/>
                <a:cs typeface="Arial" panose="020B0604020202020204" pitchFamily="34" charset="0"/>
              </a:rPr>
              <a:t> us). </a:t>
            </a:r>
          </a:p>
          <a:p>
            <a:pPr eaLnBrk="1" hangingPunct="1"/>
            <a:r>
              <a:rPr lang="en-NZ" dirty="0">
                <a:latin typeface="Century Gothic" panose="020B0502020202020204" pitchFamily="34" charset="0"/>
                <a:cs typeface="Arial" panose="020B0604020202020204" pitchFamily="34" charset="0"/>
              </a:rPr>
              <a:t>It is a c</a:t>
            </a:r>
            <a:r>
              <a:rPr lang="en-NZ" dirty="0">
                <a:solidFill>
                  <a:schemeClr val="tx1"/>
                </a:solidFill>
                <a:latin typeface="Century Gothic" panose="020B0502020202020204" pitchFamily="34" charset="0"/>
                <a:cs typeface="Arial" panose="020B0604020202020204" pitchFamily="34" charset="0"/>
              </a:rPr>
              <a:t>ombination of </a:t>
            </a:r>
            <a:r>
              <a:rPr lang="en-NZ" b="1" dirty="0">
                <a:solidFill>
                  <a:schemeClr val="tx1"/>
                </a:solidFill>
                <a:latin typeface="Century Gothic" panose="020B0502020202020204" pitchFamily="34" charset="0"/>
                <a:cs typeface="Arial" panose="020B0604020202020204" pitchFamily="34" charset="0"/>
              </a:rPr>
              <a:t>environmental</a:t>
            </a:r>
            <a:r>
              <a:rPr lang="en-NZ" dirty="0">
                <a:solidFill>
                  <a:schemeClr val="tx1"/>
                </a:solidFill>
                <a:latin typeface="Century Gothic" panose="020B0502020202020204" pitchFamily="34" charset="0"/>
                <a:cs typeface="Arial" panose="020B0604020202020204" pitchFamily="34" charset="0"/>
              </a:rPr>
              <a:t> requirements and inner behavioural motivation.</a:t>
            </a:r>
          </a:p>
          <a:p>
            <a:endParaRPr lang="en-GB" sz="1200" dirty="0">
              <a:solidFill>
                <a:schemeClr val="tx1"/>
              </a:solidFill>
            </a:endParaRPr>
          </a:p>
        </p:txBody>
      </p:sp>
      <p:sp>
        <p:nvSpPr>
          <p:cNvPr id="4" name="Slide Number Placeholder 3"/>
          <p:cNvSpPr>
            <a:spLocks noGrp="1"/>
          </p:cNvSpPr>
          <p:nvPr>
            <p:ph type="sldNum" sz="quarter" idx="10"/>
          </p:nvPr>
        </p:nvSpPr>
        <p:spPr/>
        <p:txBody>
          <a:bodyPr/>
          <a:lstStyle/>
          <a:p>
            <a:fld id="{FC7FF555-9CF6-455B-A361-1BD9CCEB5FF1}" type="slidenum">
              <a:rPr lang="pl-PL" smtClean="0"/>
              <a:t>3</a:t>
            </a:fld>
            <a:endParaRPr lang="pl-PL"/>
          </a:p>
        </p:txBody>
      </p:sp>
    </p:spTree>
    <p:extLst>
      <p:ext uri="{BB962C8B-B14F-4D97-AF65-F5344CB8AC3E}">
        <p14:creationId xmlns:p14="http://schemas.microsoft.com/office/powerpoint/2010/main" val="42823044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a:p>
            <a:r>
              <a:rPr lang="en-NZ" b="0" i="0">
                <a:solidFill>
                  <a:srgbClr val="666666"/>
                </a:solidFill>
                <a:effectLst/>
                <a:latin typeface="Century Gothic" panose="020B0502020202020204" pitchFamily="34" charset="0"/>
              </a:rPr>
              <a:t>Profile II illustrates a person’s natural response to an external stimulus.</a:t>
            </a:r>
            <a:br>
              <a:rPr lang="en-NZ">
                <a:latin typeface="Century Gothic" panose="020B0502020202020204" pitchFamily="34" charset="0"/>
              </a:rPr>
            </a:br>
            <a:r>
              <a:rPr lang="en-NZ" b="0" i="0">
                <a:solidFill>
                  <a:srgbClr val="666666"/>
                </a:solidFill>
                <a:effectLst/>
                <a:latin typeface="Century Gothic" panose="020B0502020202020204" pitchFamily="34" charset="0"/>
              </a:rPr>
              <a:t>It is the behavioural style that takes the least energy and effort, requires the least amount of concentration, and is usually the most pleasant to the individual. It illustrates a person’s natural reaction mode and it’s the mode most frequently exhibited outwardly in one’s behaviour.</a:t>
            </a:r>
          </a:p>
          <a:p>
            <a:endParaRPr lang="en-NZ">
              <a:solidFill>
                <a:srgbClr val="666666"/>
              </a:solidFill>
              <a:latin typeface="Century Gothic" panose="020B0502020202020204" pitchFamily="34" charset="0"/>
            </a:endParaRPr>
          </a:p>
          <a:p>
            <a:r>
              <a:rPr lang="en-NZ" b="0" i="0">
                <a:solidFill>
                  <a:srgbClr val="666666"/>
                </a:solidFill>
                <a:effectLst/>
                <a:latin typeface="Century Gothic" panose="020B0502020202020204" pitchFamily="34" charset="0"/>
              </a:rPr>
              <a:t>Profile I illustrates how the person feels they need or want to adjust their behaviour to cope with the requirements of their present environment. Profile I demonstrates the individual’s conscious understanding of </a:t>
            </a:r>
            <a:r>
              <a:rPr lang="en-NZ">
                <a:solidFill>
                  <a:srgbClr val="666666"/>
                </a:solidFill>
                <a:latin typeface="Century Gothic" panose="020B0502020202020204" pitchFamily="34" charset="0"/>
              </a:rPr>
              <a:t>them</a:t>
            </a:r>
            <a:r>
              <a:rPr lang="en-NZ" b="0" i="0">
                <a:solidFill>
                  <a:srgbClr val="666666"/>
                </a:solidFill>
                <a:effectLst/>
                <a:latin typeface="Century Gothic" panose="020B0502020202020204" pitchFamily="34" charset="0"/>
              </a:rPr>
              <a:t>selves and </a:t>
            </a:r>
            <a:r>
              <a:rPr lang="en-NZ">
                <a:solidFill>
                  <a:srgbClr val="666666"/>
                </a:solidFill>
                <a:latin typeface="Century Gothic" panose="020B0502020202020204" pitchFamily="34" charset="0"/>
              </a:rPr>
              <a:t>their</a:t>
            </a:r>
            <a:r>
              <a:rPr lang="en-NZ" b="0" i="0">
                <a:solidFill>
                  <a:srgbClr val="666666"/>
                </a:solidFill>
                <a:effectLst/>
                <a:latin typeface="Century Gothic" panose="020B0502020202020204" pitchFamily="34" charset="0"/>
              </a:rPr>
              <a:t> own behaviour in the present situation (their conscious self image).</a:t>
            </a:r>
            <a:endParaRPr lang="en-GB">
              <a:latin typeface="Century Gothic" panose="020B0502020202020204" pitchFamily="34" charset="0"/>
            </a:endParaRPr>
          </a:p>
          <a:p>
            <a:endParaRPr lang="en-GB"/>
          </a:p>
        </p:txBody>
      </p:sp>
      <p:sp>
        <p:nvSpPr>
          <p:cNvPr id="4" name="Slide Number Placeholder 3"/>
          <p:cNvSpPr>
            <a:spLocks noGrp="1"/>
          </p:cNvSpPr>
          <p:nvPr>
            <p:ph type="sldNum" sz="quarter" idx="10"/>
          </p:nvPr>
        </p:nvSpPr>
        <p:spPr/>
        <p:txBody>
          <a:bodyPr/>
          <a:lstStyle/>
          <a:p>
            <a:fld id="{FC7FF555-9CF6-455B-A361-1BD9CCEB5FF1}" type="slidenum">
              <a:rPr lang="pl-PL" smtClean="0"/>
              <a:t>4</a:t>
            </a:fld>
            <a:endParaRPr lang="pl-PL"/>
          </a:p>
        </p:txBody>
      </p:sp>
    </p:spTree>
    <p:extLst>
      <p:ext uri="{BB962C8B-B14F-4D97-AF65-F5344CB8AC3E}">
        <p14:creationId xmlns:p14="http://schemas.microsoft.com/office/powerpoint/2010/main" val="18773798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u="sng" baseline="0" dirty="0">
                <a:solidFill>
                  <a:schemeClr val="tx1"/>
                </a:solidFill>
                <a:latin typeface="Century Gothic" panose="020B0502020202020204" pitchFamily="34" charset="0"/>
                <a:cs typeface="Arial" panose="020B0604020202020204" pitchFamily="34" charset="0"/>
              </a:rPr>
              <a:t>This slide is VERY important! </a:t>
            </a:r>
            <a:r>
              <a:rPr lang="en-US" b="1" u="sng" dirty="0">
                <a:latin typeface="Century Gothic" panose="020B0502020202020204" pitchFamily="34" charset="0"/>
                <a:cs typeface="Arial" panose="020B0604020202020204" pitchFamily="34" charset="0"/>
              </a:rPr>
              <a:t>T</a:t>
            </a:r>
            <a:r>
              <a:rPr lang="en-US" b="1" u="sng" baseline="0" dirty="0">
                <a:solidFill>
                  <a:schemeClr val="tx1"/>
                </a:solidFill>
                <a:latin typeface="Century Gothic" panose="020B0502020202020204" pitchFamily="34" charset="0"/>
                <a:cs typeface="Arial" panose="020B0604020202020204" pitchFamily="34" charset="0"/>
              </a:rPr>
              <a:t>ake time to ensure the trainees understand the concepts. </a:t>
            </a:r>
          </a:p>
          <a:p>
            <a:pPr eaLnBrk="1" hangingPunct="1"/>
            <a:endParaRPr lang="en-US" dirty="0">
              <a:latin typeface="Century Gothic" panose="020B0502020202020204" pitchFamily="34" charset="0"/>
              <a:cs typeface="Arial" panose="020B0604020202020204" pitchFamily="34" charset="0"/>
            </a:endParaRPr>
          </a:p>
          <a:p>
            <a:pPr eaLnBrk="1" hangingPunct="1"/>
            <a:r>
              <a:rPr lang="en-NZ" baseline="0" dirty="0">
                <a:solidFill>
                  <a:schemeClr val="tx1"/>
                </a:solidFill>
                <a:latin typeface="Century Gothic" panose="020B0502020202020204" pitchFamily="34" charset="0"/>
                <a:cs typeface="Arial" panose="020B0604020202020204" pitchFamily="34" charset="0"/>
              </a:rPr>
              <a:t>The Four Quadrant Model (4Q) is based on a concept of opposite behaviours. The 4Q Model is like a behavioural map, but to learn to use it we need to understand the extremes.</a:t>
            </a:r>
            <a:endParaRPr lang="en-NZ" b="1" baseline="0" dirty="0">
              <a:solidFill>
                <a:schemeClr val="tx1"/>
              </a:solidFill>
              <a:latin typeface="Century Gothic" panose="020B0502020202020204" pitchFamily="34" charset="0"/>
              <a:cs typeface="Arial" panose="020B0604020202020204" pitchFamily="34" charset="0"/>
            </a:endParaRPr>
          </a:p>
          <a:p>
            <a:pPr eaLnBrk="1" hangingPunct="1"/>
            <a:endParaRPr lang="en-US" baseline="0" dirty="0">
              <a:solidFill>
                <a:schemeClr val="tx1"/>
              </a:solidFill>
              <a:latin typeface="Century Gothic" panose="020B0502020202020204" pitchFamily="34" charset="0"/>
              <a:cs typeface="Arial" panose="020B0604020202020204" pitchFamily="34" charset="0"/>
            </a:endParaRPr>
          </a:p>
          <a:p>
            <a:pPr eaLnBrk="1" hangingPunct="1"/>
            <a:r>
              <a:rPr lang="en-US" b="1" baseline="0" dirty="0">
                <a:solidFill>
                  <a:schemeClr val="tx1"/>
                </a:solidFill>
                <a:latin typeface="Century Gothic" panose="020B0502020202020204" pitchFamily="34" charset="0"/>
                <a:cs typeface="Arial" panose="020B0604020202020204" pitchFamily="34" charset="0"/>
              </a:rPr>
              <a:t>HORIZONTAL AXIS</a:t>
            </a:r>
          </a:p>
          <a:p>
            <a:pPr eaLnBrk="1" hangingPunct="1"/>
            <a:endParaRPr lang="en-US" b="1" u="none" baseline="0" dirty="0">
              <a:solidFill>
                <a:schemeClr val="tx1"/>
              </a:solidFill>
              <a:latin typeface="Century Gothic" panose="020B0502020202020204" pitchFamily="34" charset="0"/>
              <a:cs typeface="Arial" panose="020B0604020202020204" pitchFamily="34" charset="0"/>
            </a:endParaRPr>
          </a:p>
          <a:p>
            <a:pPr marL="171450" indent="-171450" eaLnBrk="1" hangingPunct="1">
              <a:buFont typeface="Arial" panose="020B0604020202020204" pitchFamily="34" charset="0"/>
              <a:buChar char="•"/>
            </a:pPr>
            <a:r>
              <a:rPr lang="en-US" b="1" dirty="0">
                <a:solidFill>
                  <a:schemeClr val="tx1"/>
                </a:solidFill>
                <a:latin typeface="Century Gothic" panose="020B0502020202020204" pitchFamily="34" charset="0"/>
                <a:cs typeface="Arial" panose="020B0604020202020204" pitchFamily="34" charset="0"/>
              </a:rPr>
              <a:t>Active-paced: </a:t>
            </a:r>
            <a:r>
              <a:rPr lang="en-US" dirty="0">
                <a:solidFill>
                  <a:schemeClr val="tx1"/>
                </a:solidFill>
                <a:latin typeface="Century Gothic" panose="020B0502020202020204" pitchFamily="34" charset="0"/>
                <a:cs typeface="Arial" panose="020B0604020202020204" pitchFamily="34" charset="0"/>
              </a:rPr>
              <a:t>extroverts are often rapid decision-makers, </a:t>
            </a:r>
            <a:r>
              <a:rPr lang="en-US" dirty="0">
                <a:latin typeface="Century Gothic" panose="020B0502020202020204" pitchFamily="34" charset="0"/>
                <a:cs typeface="Arial" panose="020B0604020202020204" pitchFamily="34" charset="0"/>
              </a:rPr>
              <a:t>their </a:t>
            </a:r>
            <a:r>
              <a:rPr lang="en-US" dirty="0">
                <a:solidFill>
                  <a:schemeClr val="tx1"/>
                </a:solidFill>
                <a:latin typeface="Century Gothic" panose="020B0502020202020204" pitchFamily="34" charset="0"/>
                <a:cs typeface="Arial" panose="020B0604020202020204" pitchFamily="34" charset="0"/>
              </a:rPr>
              <a:t>speech may be quick, they may complement their speech with physical actions.</a:t>
            </a:r>
          </a:p>
          <a:p>
            <a:pPr marL="171450" indent="-171450" eaLnBrk="1" hangingPunct="1">
              <a:buFont typeface="Arial" panose="020B0604020202020204" pitchFamily="34" charset="0"/>
              <a:buChar char="•"/>
            </a:pPr>
            <a:r>
              <a:rPr lang="en-US" b="1" dirty="0">
                <a:solidFill>
                  <a:schemeClr val="tx1"/>
                </a:solidFill>
                <a:latin typeface="Century Gothic" panose="020B0502020202020204" pitchFamily="34" charset="0"/>
                <a:cs typeface="Arial" panose="020B0604020202020204" pitchFamily="34" charset="0"/>
              </a:rPr>
              <a:t>Intuitive:</a:t>
            </a:r>
            <a:r>
              <a:rPr lang="en-US" dirty="0">
                <a:solidFill>
                  <a:schemeClr val="tx1"/>
                </a:solidFill>
                <a:latin typeface="Century Gothic" panose="020B0502020202020204" pitchFamily="34" charset="0"/>
                <a:cs typeface="Arial" panose="020B0604020202020204" pitchFamily="34" charset="0"/>
              </a:rPr>
              <a:t> extroverts may feel their way through an issue, even </a:t>
            </a:r>
            <a:r>
              <a:rPr lang="en-US" dirty="0">
                <a:latin typeface="Century Gothic" panose="020B0502020202020204" pitchFamily="34" charset="0"/>
                <a:cs typeface="Arial" panose="020B0604020202020204" pitchFamily="34" charset="0"/>
              </a:rPr>
              <a:t>one they haven’t experienced b</a:t>
            </a:r>
            <a:r>
              <a:rPr lang="en-US" dirty="0">
                <a:solidFill>
                  <a:schemeClr val="tx1"/>
                </a:solidFill>
                <a:latin typeface="Century Gothic" panose="020B0502020202020204" pitchFamily="34" charset="0"/>
                <a:cs typeface="Arial" panose="020B0604020202020204" pitchFamily="34" charset="0"/>
              </a:rPr>
              <a:t>efore. </a:t>
            </a:r>
            <a:r>
              <a:rPr lang="en-NZ" dirty="0">
                <a:latin typeface="Century Gothic" panose="020B0502020202020204" pitchFamily="34" charset="0"/>
                <a:cs typeface="Arial" panose="020B0604020202020204" pitchFamily="34" charset="0"/>
              </a:rPr>
              <a:t>They often look</a:t>
            </a:r>
            <a:r>
              <a:rPr lang="en-NZ" altLang="en-US" dirty="0">
                <a:solidFill>
                  <a:schemeClr val="tx1"/>
                </a:solidFill>
                <a:latin typeface="Century Gothic" panose="020B0502020202020204" pitchFamily="34" charset="0"/>
                <a:cs typeface="Arial" panose="020B0604020202020204" pitchFamily="34" charset="0"/>
              </a:rPr>
              <a:t> for challenge, freedom, achievement, renewal and creativity.  Starting new projects and explaining new ideas is fascinating for them.  They rely on a ‘sixth sense’ (insight).</a:t>
            </a:r>
            <a:r>
              <a:rPr lang="en-NZ" altLang="en-US" baseline="0" dirty="0">
                <a:solidFill>
                  <a:schemeClr val="tx1"/>
                </a:solidFill>
                <a:latin typeface="Century Gothic" panose="020B0502020202020204" pitchFamily="34" charset="0"/>
                <a:cs typeface="Arial" panose="020B0604020202020204" pitchFamily="34" charset="0"/>
              </a:rPr>
              <a:t> They are interested in the ‘outer world’.</a:t>
            </a:r>
            <a:endParaRPr lang="en-US" altLang="en-US" dirty="0">
              <a:solidFill>
                <a:schemeClr val="tx1"/>
              </a:solidFill>
              <a:latin typeface="Century Gothic" panose="020B0502020202020204" pitchFamily="34" charset="0"/>
              <a:cs typeface="Arial" panose="020B0604020202020204" pitchFamily="34" charset="0"/>
            </a:endParaRPr>
          </a:p>
          <a:p>
            <a:pPr eaLnBrk="1" hangingPunct="1"/>
            <a:endParaRPr lang="en-NZ" b="1" u="none" baseline="0" dirty="0">
              <a:solidFill>
                <a:schemeClr val="tx1"/>
              </a:solidFill>
              <a:latin typeface="Century Gothic" panose="020B0502020202020204" pitchFamily="34" charset="0"/>
              <a:cs typeface="Arial" panose="020B0604020202020204" pitchFamily="34" charset="0"/>
            </a:endParaRPr>
          </a:p>
          <a:p>
            <a:pPr marL="171450" indent="-171450" eaLnBrk="1" hangingPunct="1">
              <a:buFont typeface="Arial" panose="020B0604020202020204" pitchFamily="34" charset="0"/>
              <a:buChar char="•"/>
            </a:pPr>
            <a:r>
              <a:rPr lang="en-US" b="1" u="none" baseline="0">
                <a:solidFill>
                  <a:schemeClr val="tx1"/>
                </a:solidFill>
                <a:latin typeface="Century Gothic" panose="020B0502020202020204" pitchFamily="34" charset="0"/>
                <a:cs typeface="Arial" panose="020B0604020202020204" pitchFamily="34" charset="0"/>
              </a:rPr>
              <a:t>Reserved-paced</a:t>
            </a:r>
            <a:r>
              <a:rPr lang="en-US" b="1" u="none" baseline="0" dirty="0">
                <a:solidFill>
                  <a:schemeClr val="tx1"/>
                </a:solidFill>
                <a:latin typeface="Century Gothic" panose="020B0502020202020204" pitchFamily="34" charset="0"/>
                <a:cs typeface="Arial" panose="020B0604020202020204" pitchFamily="34" charset="0"/>
              </a:rPr>
              <a:t>: </a:t>
            </a:r>
            <a:r>
              <a:rPr lang="en-US" dirty="0">
                <a:latin typeface="Century Gothic" panose="020B0502020202020204" pitchFamily="34" charset="0"/>
                <a:cs typeface="Arial" panose="020B0604020202020204" pitchFamily="34" charset="0"/>
              </a:rPr>
              <a:t>introverts may take longer to make decisions; they may speak more slowly and calmly and exhibit few physical actions when speaking.</a:t>
            </a:r>
            <a:endParaRPr lang="en-US" u="none" baseline="0" dirty="0">
              <a:solidFill>
                <a:schemeClr val="tx1"/>
              </a:solidFill>
              <a:latin typeface="Century Gothic" panose="020B0502020202020204" pitchFamily="34" charset="0"/>
              <a:cs typeface="Arial" panose="020B0604020202020204" pitchFamily="34" charset="0"/>
            </a:endParaRPr>
          </a:p>
          <a:p>
            <a:pPr marL="171450" indent="-171450" eaLnBrk="1" hangingPunct="1">
              <a:buFont typeface="Arial" panose="020B0604020202020204" pitchFamily="34" charset="0"/>
              <a:buChar char="•"/>
            </a:pPr>
            <a:r>
              <a:rPr lang="en-US" b="1" baseline="0" dirty="0">
                <a:solidFill>
                  <a:schemeClr val="tx1"/>
                </a:solidFill>
                <a:latin typeface="Century Gothic" panose="020B0502020202020204" pitchFamily="34" charset="0"/>
                <a:cs typeface="Arial" panose="020B0604020202020204" pitchFamily="34" charset="0"/>
              </a:rPr>
              <a:t>Sensing: </a:t>
            </a:r>
            <a:r>
              <a:rPr lang="en-US" baseline="0" dirty="0">
                <a:solidFill>
                  <a:schemeClr val="tx1"/>
                </a:solidFill>
                <a:latin typeface="Century Gothic" panose="020B0502020202020204" pitchFamily="34" charset="0"/>
                <a:cs typeface="Arial" panose="020B0604020202020204" pitchFamily="34" charset="0"/>
              </a:rPr>
              <a:t>introverts</a:t>
            </a:r>
            <a:r>
              <a:rPr lang="en-US" b="1" baseline="0" dirty="0">
                <a:solidFill>
                  <a:schemeClr val="tx1"/>
                </a:solidFill>
                <a:latin typeface="Century Gothic" panose="020B0502020202020204" pitchFamily="34" charset="0"/>
                <a:cs typeface="Arial" panose="020B0604020202020204" pitchFamily="34" charset="0"/>
              </a:rPr>
              <a:t> </a:t>
            </a:r>
            <a:r>
              <a:rPr lang="en-US" baseline="0" dirty="0">
                <a:solidFill>
                  <a:schemeClr val="tx1"/>
                </a:solidFill>
                <a:latin typeface="Century Gothic" panose="020B0502020202020204" pitchFamily="34" charset="0"/>
                <a:cs typeface="Arial" panose="020B0604020202020204" pitchFamily="34" charset="0"/>
              </a:rPr>
              <a:t>tend to </a:t>
            </a:r>
            <a:r>
              <a:rPr lang="en-US" baseline="0" dirty="0" err="1">
                <a:solidFill>
                  <a:schemeClr val="tx1"/>
                </a:solidFill>
                <a:latin typeface="Century Gothic" panose="020B0502020202020204" pitchFamily="34" charset="0"/>
                <a:cs typeface="Arial" panose="020B0604020202020204" pitchFamily="34" charset="0"/>
              </a:rPr>
              <a:t>analyse</a:t>
            </a:r>
            <a:r>
              <a:rPr lang="en-US" baseline="0" dirty="0">
                <a:solidFill>
                  <a:schemeClr val="tx1"/>
                </a:solidFill>
                <a:latin typeface="Century Gothic" panose="020B0502020202020204" pitchFamily="34" charset="0"/>
                <a:cs typeface="Arial" panose="020B0604020202020204" pitchFamily="34" charset="0"/>
              </a:rPr>
              <a:t> using their 5 senses (touch, smell, taste, sight &amp; hearing).  </a:t>
            </a:r>
            <a:r>
              <a:rPr lang="en-US" dirty="0">
                <a:latin typeface="Century Gothic" panose="020B0502020202020204" pitchFamily="34" charset="0"/>
                <a:cs typeface="Arial" panose="020B0604020202020204" pitchFamily="34" charset="0"/>
              </a:rPr>
              <a:t>They may call upon</a:t>
            </a:r>
            <a:r>
              <a:rPr lang="en-US" baseline="0" dirty="0">
                <a:solidFill>
                  <a:schemeClr val="tx1"/>
                </a:solidFill>
                <a:latin typeface="Century Gothic" panose="020B0502020202020204" pitchFamily="34" charset="0"/>
                <a:cs typeface="Arial" panose="020B0604020202020204" pitchFamily="34" charset="0"/>
              </a:rPr>
              <a:t> past experiences that are similar, to assist them in making sense of a situation. </a:t>
            </a:r>
            <a:r>
              <a:rPr lang="en-NZ" baseline="0" dirty="0">
                <a:latin typeface="Century Gothic" panose="020B0502020202020204" pitchFamily="34" charset="0"/>
                <a:cs typeface="Arial" panose="020B0604020202020204" pitchFamily="34" charset="0"/>
              </a:rPr>
              <a:t>A s</a:t>
            </a:r>
            <a:r>
              <a:rPr lang="en-NZ" altLang="en-US" dirty="0">
                <a:solidFill>
                  <a:schemeClr val="tx1"/>
                </a:solidFill>
                <a:latin typeface="Century Gothic" panose="020B0502020202020204" pitchFamily="34" charset="0"/>
                <a:cs typeface="Arial" panose="020B0604020202020204" pitchFamily="34" charset="0"/>
              </a:rPr>
              <a:t>ensing </a:t>
            </a:r>
            <a:r>
              <a:rPr lang="en-NZ" altLang="en-US" dirty="0">
                <a:latin typeface="Century Gothic" panose="020B0502020202020204" pitchFamily="34" charset="0"/>
                <a:cs typeface="Arial" panose="020B0604020202020204" pitchFamily="34" charset="0"/>
              </a:rPr>
              <a:t>person</a:t>
            </a:r>
            <a:r>
              <a:rPr lang="en-NZ" altLang="en-US" dirty="0">
                <a:solidFill>
                  <a:schemeClr val="tx1"/>
                </a:solidFill>
                <a:latin typeface="Century Gothic" panose="020B0502020202020204" pitchFamily="34" charset="0"/>
                <a:cs typeface="Arial" panose="020B0604020202020204" pitchFamily="34" charset="0"/>
              </a:rPr>
              <a:t> prefers to analyse things properly and spend time making sure every action is the correct </a:t>
            </a:r>
            <a:r>
              <a:rPr lang="en-NZ" altLang="en-US" dirty="0">
                <a:latin typeface="Century Gothic" panose="020B0502020202020204" pitchFamily="34" charset="0"/>
                <a:cs typeface="Arial" panose="020B0604020202020204" pitchFamily="34" charset="0"/>
              </a:rPr>
              <a:t>one</a:t>
            </a:r>
            <a:r>
              <a:rPr lang="en-NZ" altLang="en-US" dirty="0">
                <a:solidFill>
                  <a:schemeClr val="tx1"/>
                </a:solidFill>
                <a:latin typeface="Century Gothic" panose="020B0502020202020204" pitchFamily="34" charset="0"/>
                <a:cs typeface="Arial" panose="020B0604020202020204" pitchFamily="34" charset="0"/>
              </a:rPr>
              <a:t>. They are interested</a:t>
            </a:r>
            <a:r>
              <a:rPr lang="en-NZ" altLang="en-US" baseline="0" dirty="0">
                <a:solidFill>
                  <a:schemeClr val="tx1"/>
                </a:solidFill>
                <a:latin typeface="Century Gothic" panose="020B0502020202020204" pitchFamily="34" charset="0"/>
                <a:cs typeface="Arial" panose="020B0604020202020204" pitchFamily="34" charset="0"/>
              </a:rPr>
              <a:t> in the ‘world of ideas’.</a:t>
            </a:r>
            <a:endParaRPr lang="en-US" baseline="0" dirty="0">
              <a:solidFill>
                <a:schemeClr val="tx1"/>
              </a:solidFill>
              <a:latin typeface="Century Gothic" panose="020B0502020202020204" pitchFamily="34" charset="0"/>
              <a:cs typeface="Arial" panose="020B0604020202020204" pitchFamily="34" charset="0"/>
            </a:endParaRPr>
          </a:p>
          <a:p>
            <a:endParaRPr lang="en-NZ" dirty="0"/>
          </a:p>
        </p:txBody>
      </p:sp>
      <p:sp>
        <p:nvSpPr>
          <p:cNvPr id="4" name="Slide Number Placeholder 3"/>
          <p:cNvSpPr>
            <a:spLocks noGrp="1"/>
          </p:cNvSpPr>
          <p:nvPr>
            <p:ph type="sldNum" sz="quarter" idx="5"/>
          </p:nvPr>
        </p:nvSpPr>
        <p:spPr/>
        <p:txBody>
          <a:bodyPr/>
          <a:lstStyle/>
          <a:p>
            <a:fld id="{FC7FF555-9CF6-455B-A361-1BD9CCEB5FF1}" type="slidenum">
              <a:rPr lang="pl-PL" smtClean="0"/>
              <a:t>5</a:t>
            </a:fld>
            <a:endParaRPr lang="pl-PL"/>
          </a:p>
        </p:txBody>
      </p:sp>
    </p:spTree>
    <p:extLst>
      <p:ext uri="{BB962C8B-B14F-4D97-AF65-F5344CB8AC3E}">
        <p14:creationId xmlns:p14="http://schemas.microsoft.com/office/powerpoint/2010/main" val="5138945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baseline="0">
                <a:solidFill>
                  <a:schemeClr val="tx1"/>
                </a:solidFill>
                <a:latin typeface="Century Gothic" panose="020B0502020202020204" pitchFamily="34" charset="0"/>
                <a:cs typeface="Arial" panose="020B0604020202020204" pitchFamily="34" charset="0"/>
              </a:rPr>
              <a:t>VERTICAL AXIS</a:t>
            </a:r>
          </a:p>
          <a:p>
            <a:pPr eaLnBrk="1" hangingPunct="1"/>
            <a:endParaRPr lang="en-US" b="1" baseline="0">
              <a:solidFill>
                <a:schemeClr val="tx1"/>
              </a:solidFill>
              <a:latin typeface="Century Gothic" panose="020B0502020202020204" pitchFamily="34" charset="0"/>
              <a:cs typeface="Arial" panose="020B0604020202020204" pitchFamily="34" charset="0"/>
            </a:endParaRPr>
          </a:p>
          <a:p>
            <a:pPr marL="171450" indent="-171450" defTabSz="915849" eaLnBrk="1" hangingPunct="1">
              <a:buFont typeface="Arial" panose="020B0604020202020204" pitchFamily="34" charset="0"/>
              <a:buChar char="•"/>
              <a:defRPr/>
            </a:pPr>
            <a:r>
              <a:rPr lang="en-US" b="1" baseline="0">
                <a:solidFill>
                  <a:schemeClr val="tx1"/>
                </a:solidFill>
                <a:latin typeface="Century Gothic" panose="020B0502020202020204" pitchFamily="34" charset="0"/>
                <a:cs typeface="Arial" panose="020B0604020202020204" pitchFamily="34" charset="0"/>
              </a:rPr>
              <a:t>Task or thinking-oriented: </a:t>
            </a:r>
            <a:r>
              <a:rPr lang="en-NZ" altLang="en-US">
                <a:solidFill>
                  <a:schemeClr val="tx1"/>
                </a:solidFill>
                <a:latin typeface="Century Gothic" panose="020B0502020202020204" pitchFamily="34" charset="0"/>
                <a:cs typeface="Arial" panose="020B0604020202020204" pitchFamily="34" charset="0"/>
              </a:rPr>
              <a:t>value is seen in facts, goals, rules, achievements and personal freedom.  This </a:t>
            </a:r>
            <a:r>
              <a:rPr lang="en-NZ" altLang="en-US">
                <a:latin typeface="Century Gothic" panose="020B0502020202020204" pitchFamily="34" charset="0"/>
                <a:cs typeface="Arial" panose="020B0604020202020204" pitchFamily="34" charset="0"/>
              </a:rPr>
              <a:t>type of person w</a:t>
            </a:r>
            <a:r>
              <a:rPr lang="en-NZ" altLang="en-US">
                <a:solidFill>
                  <a:schemeClr val="tx1"/>
                </a:solidFill>
                <a:latin typeface="Century Gothic" panose="020B0502020202020204" pitchFamily="34" charset="0"/>
                <a:cs typeface="Arial" panose="020B0604020202020204" pitchFamily="34" charset="0"/>
              </a:rPr>
              <a:t>ants to work independently towards personal goals.  </a:t>
            </a:r>
            <a:r>
              <a:rPr lang="en-NZ" altLang="en-US">
                <a:latin typeface="Century Gothic" panose="020B0502020202020204" pitchFamily="34" charset="0"/>
                <a:cs typeface="Arial" panose="020B0604020202020204" pitchFamily="34" charset="0"/>
              </a:rPr>
              <a:t>Their d</a:t>
            </a:r>
            <a:r>
              <a:rPr lang="en-NZ" altLang="en-US">
                <a:solidFill>
                  <a:schemeClr val="tx1"/>
                </a:solidFill>
                <a:latin typeface="Century Gothic" panose="020B0502020202020204" pitchFamily="34" charset="0"/>
                <a:cs typeface="Arial" panose="020B0604020202020204" pitchFamily="34" charset="0"/>
              </a:rPr>
              <a:t>ecisions are often based on facts.</a:t>
            </a:r>
            <a:endParaRPr lang="en-US" b="1" baseline="0">
              <a:solidFill>
                <a:schemeClr val="tx1"/>
              </a:solidFill>
              <a:latin typeface="Century Gothic" panose="020B0502020202020204" pitchFamily="34" charset="0"/>
              <a:cs typeface="Arial" panose="020B0604020202020204" pitchFamily="34" charset="0"/>
            </a:endParaRPr>
          </a:p>
          <a:p>
            <a:pPr marL="171450" indent="-171450" defTabSz="915849" eaLnBrk="1" hangingPunct="1">
              <a:buFont typeface="Arial" panose="020B0604020202020204" pitchFamily="34" charset="0"/>
              <a:buChar char="•"/>
              <a:defRPr/>
            </a:pPr>
            <a:r>
              <a:rPr lang="en-US" b="1" baseline="0">
                <a:solidFill>
                  <a:schemeClr val="tx1"/>
                </a:solidFill>
                <a:latin typeface="Century Gothic" panose="020B0502020202020204" pitchFamily="34" charset="0"/>
                <a:cs typeface="Arial" panose="020B0604020202020204" pitchFamily="34" charset="0"/>
              </a:rPr>
              <a:t>People or feeling-oriented: </a:t>
            </a:r>
            <a:r>
              <a:rPr lang="en-US" baseline="0">
                <a:solidFill>
                  <a:schemeClr val="tx1"/>
                </a:solidFill>
                <a:latin typeface="Century Gothic" panose="020B0502020202020204" pitchFamily="34" charset="0"/>
                <a:cs typeface="Arial" panose="020B0604020202020204" pitchFamily="34" charset="0"/>
              </a:rPr>
              <a:t>this type </a:t>
            </a:r>
            <a:r>
              <a:rPr lang="en-NZ" baseline="0">
                <a:latin typeface="Century Gothic" panose="020B0502020202020204" pitchFamily="34" charset="0"/>
                <a:cs typeface="Arial" panose="020B0604020202020204" pitchFamily="34" charset="0"/>
              </a:rPr>
              <a:t>like</a:t>
            </a:r>
            <a:r>
              <a:rPr lang="en-NZ" altLang="en-US">
                <a:solidFill>
                  <a:schemeClr val="tx1"/>
                </a:solidFill>
                <a:latin typeface="Century Gothic" panose="020B0502020202020204" pitchFamily="34" charset="0"/>
                <a:cs typeface="Arial" panose="020B0604020202020204" pitchFamily="34" charset="0"/>
              </a:rPr>
              <a:t>s to know </a:t>
            </a:r>
            <a:r>
              <a:rPr lang="en-NZ" altLang="en-US">
                <a:latin typeface="Century Gothic" panose="020B0502020202020204" pitchFamily="34" charset="0"/>
                <a:cs typeface="Arial" panose="020B0604020202020204" pitchFamily="34" charset="0"/>
              </a:rPr>
              <a:t>the</a:t>
            </a:r>
            <a:r>
              <a:rPr lang="en-NZ" altLang="en-US">
                <a:solidFill>
                  <a:schemeClr val="tx1"/>
                </a:solidFill>
                <a:latin typeface="Century Gothic" panose="020B0502020202020204" pitchFamily="34" charset="0"/>
                <a:cs typeface="Arial" panose="020B0604020202020204" pitchFamily="34" charset="0"/>
              </a:rPr>
              <a:t> opinions of others before making decisions</a:t>
            </a:r>
            <a:r>
              <a:rPr lang="en-NZ" altLang="en-US">
                <a:latin typeface="Century Gothic" panose="020B0502020202020204" pitchFamily="34" charset="0"/>
                <a:cs typeface="Arial" panose="020B0604020202020204" pitchFamily="34" charset="0"/>
              </a:rPr>
              <a:t>; they </a:t>
            </a:r>
            <a:r>
              <a:rPr lang="en-NZ" altLang="en-US" baseline="0">
                <a:solidFill>
                  <a:schemeClr val="tx1"/>
                </a:solidFill>
                <a:latin typeface="Century Gothic" panose="020B0502020202020204" pitchFamily="34" charset="0"/>
                <a:cs typeface="Arial" panose="020B0604020202020204" pitchFamily="34" charset="0"/>
              </a:rPr>
              <a:t>consider how their decisions might </a:t>
            </a:r>
            <a:r>
              <a:rPr lang="en-NZ" altLang="en-US">
                <a:latin typeface="Century Gothic" panose="020B0502020202020204" pitchFamily="34" charset="0"/>
                <a:cs typeface="Arial" panose="020B0604020202020204" pitchFamily="34" charset="0"/>
              </a:rPr>
              <a:t>a</a:t>
            </a:r>
            <a:r>
              <a:rPr lang="en-NZ" altLang="en-US" baseline="0">
                <a:solidFill>
                  <a:schemeClr val="tx1"/>
                </a:solidFill>
                <a:latin typeface="Century Gothic" panose="020B0502020202020204" pitchFamily="34" charset="0"/>
                <a:cs typeface="Arial" panose="020B0604020202020204" pitchFamily="34" charset="0"/>
              </a:rPr>
              <a:t>ffect others. E</a:t>
            </a:r>
            <a:r>
              <a:rPr lang="en-NZ" altLang="en-US">
                <a:solidFill>
                  <a:schemeClr val="tx1"/>
                </a:solidFill>
                <a:latin typeface="Century Gothic" panose="020B0502020202020204" pitchFamily="34" charset="0"/>
                <a:cs typeface="Arial" panose="020B0604020202020204" pitchFamily="34" charset="0"/>
              </a:rPr>
              <a:t>xchanging opinions and feelings is important. Opinions are often emotion-based.</a:t>
            </a:r>
          </a:p>
          <a:p>
            <a:pPr defTabSz="915849" eaLnBrk="1" hangingPunct="1">
              <a:defRPr/>
            </a:pPr>
            <a:endParaRPr lang="en-NZ">
              <a:solidFill>
                <a:schemeClr val="tx1"/>
              </a:solidFill>
              <a:latin typeface="Century Gothic" panose="020B0502020202020204" pitchFamily="34" charset="0"/>
              <a:cs typeface="Arial" panose="020B0604020202020204" pitchFamily="34" charset="0"/>
            </a:endParaRPr>
          </a:p>
          <a:p>
            <a:pPr defTabSz="915849" eaLnBrk="1" hangingPunct="1">
              <a:defRPr/>
            </a:pPr>
            <a:r>
              <a:rPr lang="en-NZ" b="1" u="sng">
                <a:solidFill>
                  <a:schemeClr val="tx1"/>
                </a:solidFill>
                <a:latin typeface="Century Gothic" panose="020B0502020202020204" pitchFamily="34" charset="0"/>
                <a:cs typeface="Arial" panose="020B0604020202020204" pitchFamily="34" charset="0"/>
              </a:rPr>
              <a:t>STOP HERE AND REVIEW AGAIN</a:t>
            </a:r>
            <a:r>
              <a:rPr lang="en-NZ" b="1" u="sng" baseline="0">
                <a:solidFill>
                  <a:schemeClr val="tx1"/>
                </a:solidFill>
                <a:latin typeface="Century Gothic" panose="020B0502020202020204" pitchFamily="34" charset="0"/>
                <a:cs typeface="Arial" panose="020B0604020202020204" pitchFamily="34" charset="0"/>
              </a:rPr>
              <a:t> TO ENSURE THE TRAINEES UNDERSTAND! </a:t>
            </a:r>
            <a:r>
              <a:rPr lang="en-NZ" b="1" u="sng">
                <a:latin typeface="Century Gothic" panose="020B0502020202020204" pitchFamily="34" charset="0"/>
                <a:cs typeface="Arial" panose="020B0604020202020204" pitchFamily="34" charset="0"/>
              </a:rPr>
              <a:t> A</a:t>
            </a:r>
            <a:r>
              <a:rPr lang="en-NZ" b="1" u="sng" baseline="0">
                <a:solidFill>
                  <a:schemeClr val="tx1"/>
                </a:solidFill>
                <a:latin typeface="Century Gothic" panose="020B0502020202020204" pitchFamily="34" charset="0"/>
                <a:cs typeface="Arial" panose="020B0604020202020204" pitchFamily="34" charset="0"/>
              </a:rPr>
              <a:t>SK SOME QUESTIONS ABOUT </a:t>
            </a:r>
            <a:r>
              <a:rPr lang="en-NZ" b="1" u="sng">
                <a:latin typeface="Century Gothic" panose="020B0502020202020204" pitchFamily="34" charset="0"/>
                <a:cs typeface="Arial" panose="020B0604020202020204" pitchFamily="34" charset="0"/>
              </a:rPr>
              <a:t>THE 4Q MODEL.</a:t>
            </a:r>
            <a:endParaRPr lang="en-NZ" b="1" u="sng">
              <a:solidFill>
                <a:schemeClr val="tx1"/>
              </a:solidFill>
              <a:latin typeface="Century Gothic" panose="020B0502020202020204" pitchFamily="34" charset="0"/>
              <a:cs typeface="Arial" panose="020B0604020202020204" pitchFamily="34" charset="0"/>
            </a:endParaRPr>
          </a:p>
          <a:p>
            <a:pPr defTabSz="915849" eaLnBrk="1" hangingPunct="1">
              <a:defRPr/>
            </a:pPr>
            <a:endParaRPr lang="en-NZ">
              <a:solidFill>
                <a:schemeClr val="tx1"/>
              </a:solidFill>
              <a:latin typeface="Century Gothic" panose="020B0502020202020204" pitchFamily="34" charset="0"/>
              <a:cs typeface="Arial" panose="020B0604020202020204" pitchFamily="34" charset="0"/>
            </a:endParaRPr>
          </a:p>
          <a:p>
            <a:pPr defTabSz="915849" eaLnBrk="1" hangingPunct="1">
              <a:defRPr/>
            </a:pPr>
            <a:endParaRPr lang="en-NZ">
              <a:solidFill>
                <a:schemeClr val="tx1"/>
              </a:solidFill>
              <a:latin typeface="Century Gothic" panose="020B0502020202020204" pitchFamily="34" charset="0"/>
              <a:cs typeface="Arial" panose="020B0604020202020204" pitchFamily="34" charset="0"/>
            </a:endParaRPr>
          </a:p>
          <a:p>
            <a:endParaRPr lang="en-NZ"/>
          </a:p>
        </p:txBody>
      </p:sp>
      <p:sp>
        <p:nvSpPr>
          <p:cNvPr id="4" name="Slide Number Placeholder 3"/>
          <p:cNvSpPr>
            <a:spLocks noGrp="1"/>
          </p:cNvSpPr>
          <p:nvPr>
            <p:ph type="sldNum" sz="quarter" idx="5"/>
          </p:nvPr>
        </p:nvSpPr>
        <p:spPr/>
        <p:txBody>
          <a:bodyPr/>
          <a:lstStyle/>
          <a:p>
            <a:fld id="{FC7FF555-9CF6-455B-A361-1BD9CCEB5FF1}" type="slidenum">
              <a:rPr lang="pl-PL" smtClean="0"/>
              <a:t>6</a:t>
            </a:fld>
            <a:endParaRPr lang="pl-PL"/>
          </a:p>
        </p:txBody>
      </p:sp>
    </p:spTree>
    <p:extLst>
      <p:ext uri="{BB962C8B-B14F-4D97-AF65-F5344CB8AC3E}">
        <p14:creationId xmlns:p14="http://schemas.microsoft.com/office/powerpoint/2010/main" val="31796854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1196" y="5063893"/>
            <a:ext cx="5449570" cy="3914864"/>
          </a:xfrm>
        </p:spPr>
        <p:txBody>
          <a:bodyPr/>
          <a:lstStyle/>
          <a:p>
            <a:r>
              <a:rPr lang="en-NZ">
                <a:latin typeface="Century Gothic" panose="020B0502020202020204" pitchFamily="34" charset="0"/>
              </a:rPr>
              <a:t>Then we overlay our Extended DISC Model.</a:t>
            </a:r>
          </a:p>
          <a:p>
            <a:endParaRPr lang="en-NZ">
              <a:latin typeface="Century Gothic" panose="020B0502020202020204" pitchFamily="34" charset="0"/>
            </a:endParaRPr>
          </a:p>
          <a:p>
            <a:pPr marL="171450" indent="-171450">
              <a:buFont typeface="Arial" panose="020B0604020202020204" pitchFamily="34" charset="0"/>
              <a:buChar char="•"/>
            </a:pPr>
            <a:r>
              <a:rPr lang="en-NZ">
                <a:latin typeface="Century Gothic" panose="020B0502020202020204" pitchFamily="34" charset="0"/>
              </a:rPr>
              <a:t>D – Red - Dominance</a:t>
            </a:r>
          </a:p>
          <a:p>
            <a:pPr marL="171450" indent="-171450">
              <a:buFont typeface="Arial" panose="020B0604020202020204" pitchFamily="34" charset="0"/>
              <a:buChar char="•"/>
            </a:pPr>
            <a:r>
              <a:rPr lang="en-NZ">
                <a:latin typeface="Century Gothic" panose="020B0502020202020204" pitchFamily="34" charset="0"/>
              </a:rPr>
              <a:t>I – Yellow - Influence</a:t>
            </a:r>
          </a:p>
          <a:p>
            <a:pPr marL="171450" indent="-171450">
              <a:buFont typeface="Arial" panose="020B0604020202020204" pitchFamily="34" charset="0"/>
              <a:buChar char="•"/>
            </a:pPr>
            <a:r>
              <a:rPr lang="en-NZ">
                <a:latin typeface="Century Gothic" panose="020B0502020202020204" pitchFamily="34" charset="0"/>
              </a:rPr>
              <a:t>S – Green - Steadiness</a:t>
            </a:r>
          </a:p>
          <a:p>
            <a:pPr marL="171450" indent="-171450">
              <a:buFont typeface="Arial" panose="020B0604020202020204" pitchFamily="34" charset="0"/>
              <a:buChar char="•"/>
            </a:pPr>
            <a:r>
              <a:rPr lang="en-NZ">
                <a:latin typeface="Century Gothic" panose="020B0502020202020204" pitchFamily="34" charset="0"/>
              </a:rPr>
              <a:t>C – Blue – Compliance</a:t>
            </a:r>
          </a:p>
          <a:p>
            <a:pPr marL="171450" indent="-171450">
              <a:buFont typeface="Arial" panose="020B0604020202020204" pitchFamily="34" charset="0"/>
              <a:buChar char="•"/>
            </a:pPr>
            <a:endParaRPr lang="en-NZ">
              <a:latin typeface="Century Gothic" panose="020B0502020202020204" pitchFamily="34" charset="0"/>
            </a:endParaRPr>
          </a:p>
          <a:p>
            <a:pPr defTabSz="915849" eaLnBrk="1" hangingPunct="1">
              <a:defRPr/>
            </a:pPr>
            <a:r>
              <a:rPr lang="en-NZ">
                <a:solidFill>
                  <a:schemeClr val="tx1"/>
                </a:solidFill>
                <a:latin typeface="Century Gothic" panose="020B0502020202020204" pitchFamily="34" charset="0"/>
                <a:cs typeface="Arial" panose="020B0604020202020204" pitchFamily="34" charset="0"/>
              </a:rPr>
              <a:t>Each</a:t>
            </a:r>
            <a:r>
              <a:rPr lang="en-NZ" baseline="0">
                <a:solidFill>
                  <a:schemeClr val="tx1"/>
                </a:solidFill>
                <a:latin typeface="Century Gothic" panose="020B0502020202020204" pitchFamily="34" charset="0"/>
                <a:cs typeface="Arial" panose="020B0604020202020204" pitchFamily="34" charset="0"/>
              </a:rPr>
              <a:t> part of the Quadrant is given a name and a colour, so we can identify the attributes of each part of the quadrant as a group.</a:t>
            </a:r>
          </a:p>
          <a:p>
            <a:endParaRPr lang="en-NZ">
              <a:latin typeface="Century Gothic" panose="020B0502020202020204" pitchFamily="34" charset="0"/>
            </a:endParaRPr>
          </a:p>
          <a:p>
            <a:pPr marL="171450" indent="-171450">
              <a:buFont typeface="Arial" panose="020B0604020202020204" pitchFamily="34" charset="0"/>
              <a:buChar char="•"/>
            </a:pPr>
            <a:endParaRPr lang="en-NZ">
              <a:latin typeface="Century Gothic" panose="020B0502020202020204" pitchFamily="34" charset="0"/>
            </a:endParaRPr>
          </a:p>
          <a:p>
            <a:r>
              <a:rPr lang="en-NZ">
                <a:latin typeface="Century Gothic" panose="020B0502020202020204" pitchFamily="34" charset="0"/>
              </a:rPr>
              <a:t>Let’s start with the top right-hand side of the quadrant – the “D”  behavioural style. It’s the most dominant of the 4 behavioural styles - being extroverted, fast-paced, intuitive and task- focused.</a:t>
            </a:r>
          </a:p>
          <a:p>
            <a:endParaRPr lang="en-NZ">
              <a:latin typeface="Century Gothic" panose="020B0502020202020204" pitchFamily="34" charset="0"/>
            </a:endParaRPr>
          </a:p>
          <a:p>
            <a:r>
              <a:rPr lang="en-NZ">
                <a:latin typeface="Century Gothic" panose="020B0502020202020204" pitchFamily="34" charset="0"/>
              </a:rPr>
              <a:t>The “ I “ behavioural style is extroverted , fast-paced, yet people-oriented. They need a variety of people to interact with.</a:t>
            </a:r>
          </a:p>
          <a:p>
            <a:endParaRPr lang="en-NZ">
              <a:latin typeface="Century Gothic" panose="020B0502020202020204" pitchFamily="34" charset="0"/>
            </a:endParaRPr>
          </a:p>
          <a:p>
            <a:r>
              <a:rPr lang="en-NZ">
                <a:latin typeface="Century Gothic" panose="020B0502020202020204" pitchFamily="34" charset="0"/>
              </a:rPr>
              <a:t>The “S” behavioural style is more reserved than the “D” and “I” behavioural styles.  The “S” are also people-oriented, but they prefer familiar people - people they know and trust.  </a:t>
            </a:r>
          </a:p>
          <a:p>
            <a:endParaRPr lang="en-NZ">
              <a:latin typeface="Century Gothic" panose="020B0502020202020204" pitchFamily="34" charset="0"/>
            </a:endParaRPr>
          </a:p>
          <a:p>
            <a:r>
              <a:rPr lang="en-NZ">
                <a:latin typeface="Century Gothic" panose="020B0502020202020204" pitchFamily="34" charset="0"/>
              </a:rPr>
              <a:t>The “C” behavioural style is the most reserved of the four styles.  The “C” is reserved and task-focused.  Quite often, they’re the people in your office who have their door shut.</a:t>
            </a:r>
          </a:p>
          <a:p>
            <a:endParaRPr lang="en-NZ">
              <a:latin typeface="Century Gothic" panose="020B0502020202020204" pitchFamily="34" charset="0"/>
            </a:endParaRPr>
          </a:p>
          <a:p>
            <a:r>
              <a:rPr lang="en-NZ">
                <a:latin typeface="Century Gothic" panose="020B0502020202020204" pitchFamily="34" charset="0"/>
              </a:rPr>
              <a:t>Only .04% of the population are 100 percent one single behavioural style.  Most of us have a combination of two or three behavioural styles.  Extended DISC measures 160 different behavioural styles.  There are 40 different combinations for each quadrant.</a:t>
            </a:r>
          </a:p>
        </p:txBody>
      </p:sp>
      <p:sp>
        <p:nvSpPr>
          <p:cNvPr id="4" name="Slide Number Placeholder 3"/>
          <p:cNvSpPr>
            <a:spLocks noGrp="1"/>
          </p:cNvSpPr>
          <p:nvPr>
            <p:ph type="sldNum" sz="quarter" idx="5"/>
          </p:nvPr>
        </p:nvSpPr>
        <p:spPr/>
        <p:txBody>
          <a:bodyPr/>
          <a:lstStyle/>
          <a:p>
            <a:fld id="{FC7FF555-9CF6-455B-A361-1BD9CCEB5FF1}" type="slidenum">
              <a:rPr lang="pl-PL" smtClean="0"/>
              <a:t>7</a:t>
            </a:fld>
            <a:endParaRPr lang="pl-PL"/>
          </a:p>
        </p:txBody>
      </p:sp>
    </p:spTree>
    <p:extLst>
      <p:ext uri="{BB962C8B-B14F-4D97-AF65-F5344CB8AC3E}">
        <p14:creationId xmlns:p14="http://schemas.microsoft.com/office/powerpoint/2010/main" val="4020974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63942" indent="-263942" defTabSz="915849" eaLnBrk="1" hangingPunct="1">
              <a:defRPr/>
            </a:pPr>
            <a:endParaRPr lang="en-NZ" altLang="en-US" sz="1100" baseline="0">
              <a:solidFill>
                <a:schemeClr val="tx1"/>
              </a:solidFill>
              <a:latin typeface="Arial" panose="020B0604020202020204" pitchFamily="34" charset="0"/>
              <a:cs typeface="Arial" panose="020B0604020202020204" pitchFamily="34" charset="0"/>
            </a:endParaRPr>
          </a:p>
          <a:p>
            <a:r>
              <a:rPr lang="en-NZ" b="0" i="0">
                <a:solidFill>
                  <a:srgbClr val="1B2E3C"/>
                </a:solidFill>
                <a:effectLst/>
                <a:latin typeface="Century Gothic" panose="020B0502020202020204" pitchFamily="34" charset="0"/>
              </a:rPr>
              <a:t>High D personality styles are competitive, aggressive, decisive and results-oriented. They prefer to move fast, take risks and get things done </a:t>
            </a:r>
            <a:r>
              <a:rPr lang="en-NZ" b="1" i="0">
                <a:solidFill>
                  <a:srgbClr val="1B2E3C"/>
                </a:solidFill>
                <a:effectLst/>
                <a:latin typeface="Century Gothic" panose="020B0502020202020204" pitchFamily="34" charset="0"/>
              </a:rPr>
              <a:t>now</a:t>
            </a:r>
            <a:r>
              <a:rPr lang="en-NZ" b="0" i="0">
                <a:solidFill>
                  <a:srgbClr val="1B2E3C"/>
                </a:solidFill>
                <a:effectLst/>
                <a:latin typeface="Century Gothic" panose="020B0502020202020204" pitchFamily="34" charset="0"/>
              </a:rPr>
              <a:t>. D-styles also like to be in charge, in control and hold the power. They want change and challenges. They're not the warmest and fuzziest people; they are no-nonsense and can come across as very direct. People often turn to type-D personality styles to drive projects, as they get things done.</a:t>
            </a:r>
            <a:endParaRPr lang="en-NZ">
              <a:solidFill>
                <a:srgbClr val="1B2E3C"/>
              </a:solidFill>
              <a:latin typeface="Century Gothic" panose="020B0502020202020204" pitchFamily="34" charset="0"/>
            </a:endParaRPr>
          </a:p>
          <a:p>
            <a:endParaRPr lang="en-NZ" b="0" i="0">
              <a:solidFill>
                <a:srgbClr val="1B2E3C"/>
              </a:solidFill>
              <a:effectLst/>
              <a:latin typeface="Century Gothic" panose="020B0502020202020204" pitchFamily="34" charset="0"/>
            </a:endParaRPr>
          </a:p>
          <a:p>
            <a:r>
              <a:rPr lang="en-NZ" b="0" i="0">
                <a:solidFill>
                  <a:srgbClr val="1B2E3C"/>
                </a:solidFill>
                <a:effectLst/>
                <a:latin typeface="Century Gothic" panose="020B0502020202020204" pitchFamily="34" charset="0"/>
              </a:rPr>
              <a:t>The DISC D personality fears failure and losing control. A high D personality type avoids losing control at all costs. Being out of control is scary for DISC D types. When they find themselves losing control their reaction is to be volatile and abrupt. </a:t>
            </a:r>
          </a:p>
          <a:p>
            <a:endParaRPr lang="en-NZ">
              <a:solidFill>
                <a:schemeClr val="tx1"/>
              </a:solidFill>
              <a:latin typeface="Century Gothic" panose="020B0502020202020204" pitchFamily="34" charset="0"/>
              <a:cs typeface="Arial" panose="020B0604020202020204" pitchFamily="34" charset="0"/>
            </a:endParaRPr>
          </a:p>
          <a:p>
            <a:r>
              <a:rPr lang="en-GB">
                <a:solidFill>
                  <a:schemeClr val="tx1"/>
                </a:solidFill>
                <a:latin typeface="Century Gothic" panose="020B0502020202020204" pitchFamily="34" charset="0"/>
                <a:ea typeface="Open Sans" panose="020B0606030504020204" pitchFamily="34" charset="0"/>
                <a:cs typeface="Open Sans" panose="020B0606030504020204" pitchFamily="34" charset="0"/>
              </a:rPr>
              <a:t>D-styles under pressure can also be impatient, overbearing and even rude. They are often not very good listeners and are prone to making snap decisions. Others may perceive D-styles as somewhat self-centred, demanding, blunt, and overly aggressive</a:t>
            </a:r>
            <a:r>
              <a:rPr lang="en-GB">
                <a:solidFill>
                  <a:schemeClr val="tx1"/>
                </a:solidFill>
                <a:latin typeface="Century Gothic" panose="020B0502020202020204" pitchFamily="34" charset="0"/>
                <a:cs typeface="Arial" panose="020B0604020202020204" pitchFamily="34" charset="0"/>
              </a:rPr>
              <a:t>.</a:t>
            </a:r>
          </a:p>
          <a:p>
            <a:endParaRPr lang="en-GB" altLang="en-US" baseline="0">
              <a:latin typeface="Century Gothic" panose="020B0502020202020204" pitchFamily="34" charset="0"/>
              <a:cs typeface="Arial" panose="020B0604020202020204" pitchFamily="34" charset="0"/>
            </a:endParaRPr>
          </a:p>
          <a:p>
            <a:r>
              <a:rPr lang="en-GB" altLang="en-US">
                <a:solidFill>
                  <a:schemeClr val="tx1"/>
                </a:solidFill>
                <a:latin typeface="Century Gothic" panose="020B0502020202020204" pitchFamily="34" charset="0"/>
                <a:cs typeface="Arial" panose="020B0604020202020204" pitchFamily="34" charset="0"/>
              </a:rPr>
              <a:t>If a “D” were a bird, they’d be an eagle!</a:t>
            </a:r>
            <a:endParaRPr lang="en-NZ" altLang="en-US" baseline="0">
              <a:solidFill>
                <a:schemeClr val="tx1"/>
              </a:solidFill>
              <a:latin typeface="Century Gothic" panose="020B0502020202020204" pitchFamily="34" charset="0"/>
              <a:cs typeface="Arial" panose="020B0604020202020204" pitchFamily="34" charset="0"/>
            </a:endParaRPr>
          </a:p>
          <a:p>
            <a:pPr marL="263942" indent="-263942" defTabSz="915849" eaLnBrk="1" hangingPunct="1">
              <a:defRPr/>
            </a:pPr>
            <a:endParaRPr lang="en-NZ" altLang="en-US" baseline="0">
              <a:solidFill>
                <a:schemeClr val="tx1"/>
              </a:solidFill>
              <a:latin typeface="Century Gothic" panose="020B0502020202020204" pitchFamily="34" charset="0"/>
              <a:cs typeface="Arial" panose="020B0604020202020204" pitchFamily="34" charset="0"/>
            </a:endParaRPr>
          </a:p>
          <a:p>
            <a:pPr marL="263942" indent="-263942" defTabSz="915849" eaLnBrk="1" hangingPunct="1">
              <a:defRPr/>
            </a:pPr>
            <a:r>
              <a:rPr lang="en-NZ" altLang="en-US" b="1" baseline="0">
                <a:solidFill>
                  <a:schemeClr val="tx1"/>
                </a:solidFill>
                <a:latin typeface="Century Gothic" panose="020B0502020202020204" pitchFamily="34" charset="0"/>
                <a:cs typeface="Arial" panose="020B0604020202020204" pitchFamily="34" charset="0"/>
              </a:rPr>
              <a:t>Ask the trainees: “Do you know anyone who is like this?”</a:t>
            </a:r>
            <a:endParaRPr lang="en-NZ" altLang="en-US" b="1">
              <a:solidFill>
                <a:schemeClr val="tx1"/>
              </a:solidFill>
              <a:latin typeface="Century Gothic" panose="020B0502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FC7FF555-9CF6-455B-A361-1BD9CCEB5FF1}" type="slidenum">
              <a:rPr lang="pl-PL" smtClean="0"/>
              <a:t>8</a:t>
            </a:fld>
            <a:endParaRPr lang="pl-PL"/>
          </a:p>
        </p:txBody>
      </p:sp>
    </p:spTree>
    <p:extLst>
      <p:ext uri="{BB962C8B-B14F-4D97-AF65-F5344CB8AC3E}">
        <p14:creationId xmlns:p14="http://schemas.microsoft.com/office/powerpoint/2010/main" val="37343630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Century Gothic" panose="020B0502020202020204" pitchFamily="34" charset="0"/>
              </a:rPr>
              <a:t>I-styles are talkative, sociable, optimistic and lively. They are people-oriented, spontaneous, energetic and enthusiastic. I-styles tend to be positive and good at influencing others</a:t>
            </a:r>
            <a:r>
              <a:rPr lang="en-GB" dirty="0">
                <a:latin typeface="Century Gothic" panose="020B0502020202020204" pitchFamily="34" charset="0"/>
                <a:cs typeface="Calibri" panose="020F0502020204030204" pitchFamily="34" charset="0"/>
              </a:rPr>
              <a:t>.</a:t>
            </a:r>
            <a:r>
              <a:rPr lang="en-NZ" b="0" i="0" dirty="0">
                <a:solidFill>
                  <a:srgbClr val="1B2E3C"/>
                </a:solidFill>
                <a:effectLst/>
                <a:latin typeface="Century Gothic" panose="020B0502020202020204" pitchFamily="34" charset="0"/>
                <a:cs typeface="Calibri" panose="020F0502020204030204" pitchFamily="34" charset="0"/>
              </a:rPr>
              <a:t> </a:t>
            </a:r>
            <a:r>
              <a:rPr lang="en-NZ" b="0" i="0" dirty="0">
                <a:effectLst/>
                <a:latin typeface="Century Gothic" panose="020B0502020202020204" pitchFamily="34" charset="0"/>
                <a:cs typeface="Calibri" panose="020F0502020204030204" pitchFamily="34" charset="0"/>
              </a:rPr>
              <a:t>Social acceptance is very important </a:t>
            </a:r>
            <a:r>
              <a:rPr lang="en-NZ" dirty="0">
                <a:latin typeface="Century Gothic" panose="020B0502020202020204" pitchFamily="34" charset="0"/>
                <a:cs typeface="Calibri" panose="020F0502020204030204" pitchFamily="34" charset="0"/>
              </a:rPr>
              <a:t>to</a:t>
            </a:r>
            <a:r>
              <a:rPr lang="en-NZ" b="0" i="0" dirty="0">
                <a:effectLst/>
                <a:latin typeface="Century Gothic" panose="020B0502020202020204" pitchFamily="34" charset="0"/>
                <a:cs typeface="Calibri" panose="020F0502020204030204" pitchFamily="34" charset="0"/>
              </a:rPr>
              <a:t> I-styles – they like to be liked.  </a:t>
            </a:r>
          </a:p>
          <a:p>
            <a:endParaRPr lang="en-NZ" dirty="0">
              <a:solidFill>
                <a:srgbClr val="1B2E3C"/>
              </a:solidFill>
              <a:latin typeface="Century Gothic" panose="020B0502020202020204" pitchFamily="34" charset="0"/>
              <a:cs typeface="Calibri" panose="020F0502020204030204" pitchFamily="34" charset="0"/>
            </a:endParaRPr>
          </a:p>
          <a:p>
            <a:r>
              <a:rPr lang="en-US" b="0" baseline="0" dirty="0">
                <a:latin typeface="Century Gothic" panose="020B0502020202020204" pitchFamily="34" charset="0"/>
              </a:rPr>
              <a:t>An “I”’s  biggest fears are social </a:t>
            </a:r>
            <a:r>
              <a:rPr lang="en-US" dirty="0">
                <a:latin typeface="Century Gothic" panose="020B0502020202020204" pitchFamily="34" charset="0"/>
              </a:rPr>
              <a:t>r</a:t>
            </a:r>
            <a:r>
              <a:rPr lang="en-US" b="0" baseline="0" dirty="0">
                <a:latin typeface="Century Gothic" panose="020B0502020202020204" pitchFamily="34" charset="0"/>
              </a:rPr>
              <a:t>ejection (being ignored), </a:t>
            </a:r>
            <a:r>
              <a:rPr lang="en-US" dirty="0">
                <a:latin typeface="Century Gothic" panose="020B0502020202020204" pitchFamily="34" charset="0"/>
              </a:rPr>
              <a:t>becoming involved in conflict,</a:t>
            </a:r>
            <a:r>
              <a:rPr lang="en-US" b="0" baseline="0" dirty="0">
                <a:latin typeface="Century Gothic" panose="020B0502020202020204" pitchFamily="34" charset="0"/>
              </a:rPr>
              <a:t> </a:t>
            </a:r>
            <a:r>
              <a:rPr lang="en-US" dirty="0">
                <a:latin typeface="Century Gothic" panose="020B0502020202020204" pitchFamily="34" charset="0"/>
              </a:rPr>
              <a:t>l</a:t>
            </a:r>
            <a:r>
              <a:rPr lang="en-US" b="0" baseline="0" dirty="0">
                <a:latin typeface="Century Gothic" panose="020B0502020202020204" pitchFamily="34" charset="0"/>
              </a:rPr>
              <a:t>osing the ability to influence others or becoming insignificant</a:t>
            </a:r>
            <a:r>
              <a:rPr lang="en-US" dirty="0">
                <a:latin typeface="Century Gothic" panose="020B0502020202020204" pitchFamily="34" charset="0"/>
              </a:rPr>
              <a:t>, d</a:t>
            </a:r>
            <a:r>
              <a:rPr lang="en-US" b="0" baseline="0" dirty="0">
                <a:latin typeface="Century Gothic" panose="020B0502020202020204" pitchFamily="34" charset="0"/>
              </a:rPr>
              <a:t>isapproval from others or not being liked.</a:t>
            </a:r>
            <a:endParaRPr lang="en-NZ" b="0" baseline="0" dirty="0">
              <a:latin typeface="Century Gothic" panose="020B0502020202020204" pitchFamily="34" charset="0"/>
            </a:endParaRPr>
          </a:p>
          <a:p>
            <a:endParaRPr lang="en-NZ" dirty="0">
              <a:latin typeface="Century Gothic" panose="020B0502020202020204" pitchFamily="34" charset="0"/>
            </a:endParaRPr>
          </a:p>
          <a:p>
            <a:r>
              <a:rPr lang="en-GB" dirty="0">
                <a:latin typeface="Century Gothic" panose="020B0502020202020204" pitchFamily="34" charset="0"/>
              </a:rPr>
              <a:t>Under pressure I-styles can also be inattentive to details, overly talkative and emotional. They may over-promise because they are so optimistic and are eager to be popular. Others may perceive I-styles as somewhat careless, impulsive and lacking follow-up. </a:t>
            </a:r>
          </a:p>
          <a:p>
            <a:endParaRPr lang="en-GB" dirty="0">
              <a:latin typeface="Century Gothic" panose="020B0502020202020204" pitchFamily="34" charset="0"/>
            </a:endParaRPr>
          </a:p>
          <a:p>
            <a:pPr marL="263942" indent="-263942" eaLnBrk="1" hangingPunct="1"/>
            <a:endParaRPr lang="en-NZ" dirty="0">
              <a:latin typeface="Century Gothic" panose="020B0502020202020204" pitchFamily="34" charset="0"/>
            </a:endParaRPr>
          </a:p>
          <a:p>
            <a:pPr marL="263942" indent="-263942" eaLnBrk="1" hangingPunct="1"/>
            <a:r>
              <a:rPr lang="en-NZ" b="1" dirty="0">
                <a:latin typeface="Century Gothic" panose="020B0502020202020204" pitchFamily="34" charset="0"/>
              </a:rPr>
              <a:t>Ask if anyone knows some</a:t>
            </a:r>
            <a:r>
              <a:rPr lang="en-NZ" b="1" baseline="0" dirty="0">
                <a:latin typeface="Century Gothic" panose="020B0502020202020204" pitchFamily="34" charset="0"/>
              </a:rPr>
              <a:t>one like this</a:t>
            </a:r>
            <a:r>
              <a:rPr lang="en-NZ" baseline="0" dirty="0">
                <a:latin typeface="Century Gothic" panose="020B0502020202020204" pitchFamily="34" charset="0"/>
              </a:rPr>
              <a:t>.</a:t>
            </a:r>
          </a:p>
          <a:p>
            <a:pPr marL="263942" indent="-263942" eaLnBrk="1" hangingPunct="1"/>
            <a:endParaRPr lang="en-NZ" baseline="0" dirty="0">
              <a:latin typeface="Century Gothic" panose="020B0502020202020204" pitchFamily="34" charset="0"/>
            </a:endParaRPr>
          </a:p>
          <a:p>
            <a:pPr marL="263942" indent="-263942" eaLnBrk="1" hangingPunct="1"/>
            <a:r>
              <a:rPr lang="en-NZ" dirty="0">
                <a:latin typeface="Century Gothic" panose="020B0502020202020204" pitchFamily="34" charset="0"/>
              </a:rPr>
              <a:t>If an</a:t>
            </a:r>
            <a:r>
              <a:rPr lang="en-NZ" baseline="0" dirty="0">
                <a:latin typeface="Century Gothic" panose="020B0502020202020204" pitchFamily="34" charset="0"/>
              </a:rPr>
              <a:t> “I” were a bird, they’d be a peacock!</a:t>
            </a:r>
            <a:endParaRPr lang="en-NZ" dirty="0">
              <a:latin typeface="Century Gothic" panose="020B0502020202020204" pitchFamily="34" charset="0"/>
            </a:endParaRPr>
          </a:p>
          <a:p>
            <a:endParaRPr lang="en-GB" dirty="0"/>
          </a:p>
        </p:txBody>
      </p:sp>
      <p:sp>
        <p:nvSpPr>
          <p:cNvPr id="4" name="Slide Number Placeholder 3"/>
          <p:cNvSpPr>
            <a:spLocks noGrp="1"/>
          </p:cNvSpPr>
          <p:nvPr>
            <p:ph type="sldNum" sz="quarter" idx="10"/>
          </p:nvPr>
        </p:nvSpPr>
        <p:spPr/>
        <p:txBody>
          <a:bodyPr/>
          <a:lstStyle/>
          <a:p>
            <a:fld id="{FC7FF555-9CF6-455B-A361-1BD9CCEB5FF1}" type="slidenum">
              <a:rPr lang="pl-PL" smtClean="0"/>
              <a:t>9</a:t>
            </a:fld>
            <a:endParaRPr lang="pl-PL"/>
          </a:p>
        </p:txBody>
      </p:sp>
    </p:spTree>
    <p:extLst>
      <p:ext uri="{BB962C8B-B14F-4D97-AF65-F5344CB8AC3E}">
        <p14:creationId xmlns:p14="http://schemas.microsoft.com/office/powerpoint/2010/main" val="15260490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80573" y="3428123"/>
            <a:ext cx="9229613" cy="1143000"/>
          </a:xfrm>
          <a:prstGeom prst="rect">
            <a:avLst/>
          </a:prstGeom>
        </p:spPr>
        <p:txBody>
          <a:bodyPr/>
          <a:lstStyle/>
          <a:p>
            <a:r>
              <a:rPr lang="en-US"/>
              <a:t>Click to edit Master title style</a:t>
            </a:r>
            <a:endParaRPr lang="en-NZ"/>
          </a:p>
        </p:txBody>
      </p:sp>
      <p:sp>
        <p:nvSpPr>
          <p:cNvPr id="3" name="Date Placeholder 2"/>
          <p:cNvSpPr>
            <a:spLocks noGrp="1"/>
          </p:cNvSpPr>
          <p:nvPr>
            <p:ph type="dt" sz="half" idx="10"/>
          </p:nvPr>
        </p:nvSpPr>
        <p:spPr>
          <a:xfrm>
            <a:off x="609521" y="6356387"/>
            <a:ext cx="2844430" cy="365125"/>
          </a:xfrm>
          <a:prstGeom prst="rect">
            <a:avLst/>
          </a:prstGeom>
        </p:spPr>
        <p:txBody>
          <a:bodyPr/>
          <a:lstStyle/>
          <a:p>
            <a:fld id="{62A53DE7-1A51-4D48-94C4-19B5FABA49CF}" type="datetime1">
              <a:rPr lang="en-NZ" smtClean="0"/>
              <a:t>27/03/2025</a:t>
            </a:fld>
            <a:endParaRPr lang="en-NZ" dirty="0"/>
          </a:p>
        </p:txBody>
      </p:sp>
      <p:sp>
        <p:nvSpPr>
          <p:cNvPr id="4" name="Footer Placeholder 3"/>
          <p:cNvSpPr>
            <a:spLocks noGrp="1"/>
          </p:cNvSpPr>
          <p:nvPr>
            <p:ph type="ftr" sz="quarter" idx="11"/>
          </p:nvPr>
        </p:nvSpPr>
        <p:spPr>
          <a:xfrm>
            <a:off x="4165076" y="6356387"/>
            <a:ext cx="3860297" cy="365125"/>
          </a:xfrm>
          <a:prstGeom prst="rect">
            <a:avLst/>
          </a:prstGeom>
        </p:spPr>
        <p:txBody>
          <a:bodyPr/>
          <a:lstStyle/>
          <a:p>
            <a:endParaRPr lang="en-NZ" dirty="0"/>
          </a:p>
        </p:txBody>
      </p:sp>
      <p:sp>
        <p:nvSpPr>
          <p:cNvPr id="5" name="Slide Number Placeholder 4"/>
          <p:cNvSpPr>
            <a:spLocks noGrp="1"/>
          </p:cNvSpPr>
          <p:nvPr>
            <p:ph type="sldNum" sz="quarter" idx="12"/>
          </p:nvPr>
        </p:nvSpPr>
        <p:spPr>
          <a:xfrm>
            <a:off x="8736463" y="6356387"/>
            <a:ext cx="2844430" cy="365125"/>
          </a:xfrm>
          <a:prstGeom prst="rect">
            <a:avLst/>
          </a:prstGeom>
        </p:spPr>
        <p:txBody>
          <a:bodyPr/>
          <a:lstStyle/>
          <a:p>
            <a:fld id="{4A87B596-6C3B-4F21-AEF0-1712141D1DD9}" type="slidenum">
              <a:rPr lang="en-NZ" smtClean="0"/>
              <a:t>‹#›</a:t>
            </a:fld>
            <a:endParaRPr lang="en-NZ" dirty="0"/>
          </a:p>
        </p:txBody>
      </p:sp>
    </p:spTree>
    <p:extLst>
      <p:ext uri="{BB962C8B-B14F-4D97-AF65-F5344CB8AC3E}">
        <p14:creationId xmlns:p14="http://schemas.microsoft.com/office/powerpoint/2010/main" val="3921423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831759" y="3656898"/>
            <a:ext cx="10514231" cy="905578"/>
          </a:xfrm>
        </p:spPr>
        <p:txBody>
          <a:bodyPr anchor="b"/>
          <a:lstStyle>
            <a:lvl1pPr>
              <a:defRPr sz="6000"/>
            </a:lvl1pPr>
          </a:lstStyle>
          <a:p>
            <a:r>
              <a:rPr lang="pl-PL"/>
              <a:t>Kliknij, aby edytować styl</a:t>
            </a:r>
          </a:p>
        </p:txBody>
      </p:sp>
      <p:sp>
        <p:nvSpPr>
          <p:cNvPr id="3" name="Symbol zastępczy tekstu 2"/>
          <p:cNvSpPr>
            <a:spLocks noGrp="1"/>
          </p:cNvSpPr>
          <p:nvPr>
            <p:ph type="body" idx="1"/>
          </p:nvPr>
        </p:nvSpPr>
        <p:spPr>
          <a:xfrm>
            <a:off x="831759" y="4589498"/>
            <a:ext cx="1051423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p:cNvSpPr>
            <a:spLocks noGrp="1"/>
          </p:cNvSpPr>
          <p:nvPr>
            <p:ph type="dt" sz="half" idx="10"/>
          </p:nvPr>
        </p:nvSpPr>
        <p:spPr>
          <a:xfrm>
            <a:off x="3114116" y="6261938"/>
            <a:ext cx="2742843" cy="365125"/>
          </a:xfrm>
          <a:prstGeom prst="rect">
            <a:avLst/>
          </a:prstGeom>
        </p:spPr>
        <p:txBody>
          <a:bodyPr/>
          <a:lstStyle/>
          <a:p>
            <a:endParaRPr lang="pl-PL">
              <a:solidFill>
                <a:prstClr val="black"/>
              </a:solidFill>
            </a:endParaRPr>
          </a:p>
        </p:txBody>
      </p:sp>
      <p:sp>
        <p:nvSpPr>
          <p:cNvPr id="5" name="Symbol zastępczy stopki 4"/>
          <p:cNvSpPr>
            <a:spLocks noGrp="1"/>
          </p:cNvSpPr>
          <p:nvPr>
            <p:ph type="ftr" sz="quarter" idx="11"/>
          </p:nvPr>
        </p:nvSpPr>
        <p:spPr/>
        <p:txBody>
          <a:bodyPr/>
          <a:lstStyle/>
          <a:p>
            <a:endParaRPr lang="pl-PL">
              <a:solidFill>
                <a:prstClr val="black">
                  <a:tint val="75000"/>
                </a:prstClr>
              </a:solidFill>
            </a:endParaRPr>
          </a:p>
        </p:txBody>
      </p:sp>
      <p:sp>
        <p:nvSpPr>
          <p:cNvPr id="6" name="Symbol zastępczy numeru slajdu 5"/>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1662505933"/>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sz="half" idx="1"/>
          </p:nvPr>
        </p:nvSpPr>
        <p:spPr>
          <a:xfrm>
            <a:off x="838091" y="1825625"/>
            <a:ext cx="5180926"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p:cNvSpPr>
            <a:spLocks noGrp="1"/>
          </p:cNvSpPr>
          <p:nvPr>
            <p:ph sz="half" idx="2"/>
          </p:nvPr>
        </p:nvSpPr>
        <p:spPr>
          <a:xfrm>
            <a:off x="6171396" y="1825625"/>
            <a:ext cx="5180926"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p:cNvSpPr>
            <a:spLocks noGrp="1"/>
          </p:cNvSpPr>
          <p:nvPr>
            <p:ph type="dt" sz="half" idx="10"/>
          </p:nvPr>
        </p:nvSpPr>
        <p:spPr>
          <a:xfrm>
            <a:off x="3114116" y="6261938"/>
            <a:ext cx="2742843" cy="365125"/>
          </a:xfrm>
          <a:prstGeom prst="rect">
            <a:avLst/>
          </a:prstGeom>
        </p:spPr>
        <p:txBody>
          <a:bodyPr/>
          <a:lstStyle/>
          <a:p>
            <a:endParaRPr lang="pl-PL">
              <a:solidFill>
                <a:prstClr val="black"/>
              </a:solidFill>
            </a:endParaRPr>
          </a:p>
        </p:txBody>
      </p:sp>
      <p:sp>
        <p:nvSpPr>
          <p:cNvPr id="6" name="Symbol zastępczy stopki 5"/>
          <p:cNvSpPr>
            <a:spLocks noGrp="1"/>
          </p:cNvSpPr>
          <p:nvPr>
            <p:ph type="ftr" sz="quarter" idx="11"/>
          </p:nvPr>
        </p:nvSpPr>
        <p:spPr/>
        <p:txBody>
          <a:bodyPr/>
          <a:lstStyle/>
          <a:p>
            <a:endParaRPr lang="pl-PL">
              <a:solidFill>
                <a:prstClr val="black">
                  <a:tint val="75000"/>
                </a:prstClr>
              </a:solidFill>
            </a:endParaRPr>
          </a:p>
        </p:txBody>
      </p:sp>
      <p:sp>
        <p:nvSpPr>
          <p:cNvPr id="7" name="Symbol zastępczy numeru slajdu 6"/>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3740625143"/>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839696" y="365126"/>
            <a:ext cx="10514231" cy="351580"/>
          </a:xfrm>
        </p:spPr>
        <p:txBody>
          <a:bodyPr/>
          <a:lstStyle/>
          <a:p>
            <a:r>
              <a:rPr lang="pl-PL"/>
              <a:t>Kliknij, aby edytować styl</a:t>
            </a:r>
          </a:p>
        </p:txBody>
      </p:sp>
      <p:sp>
        <p:nvSpPr>
          <p:cNvPr id="3" name="Symbol zastępczy tekstu 2"/>
          <p:cNvSpPr>
            <a:spLocks noGrp="1"/>
          </p:cNvSpPr>
          <p:nvPr>
            <p:ph type="body" idx="1"/>
          </p:nvPr>
        </p:nvSpPr>
        <p:spPr>
          <a:xfrm>
            <a:off x="839696" y="1681163"/>
            <a:ext cx="51571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p:cNvSpPr>
            <a:spLocks noGrp="1"/>
          </p:cNvSpPr>
          <p:nvPr>
            <p:ph sz="half" idx="2"/>
          </p:nvPr>
        </p:nvSpPr>
        <p:spPr>
          <a:xfrm>
            <a:off x="839696" y="2505075"/>
            <a:ext cx="5157116"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p:cNvSpPr>
            <a:spLocks noGrp="1"/>
          </p:cNvSpPr>
          <p:nvPr>
            <p:ph type="body" sz="quarter" idx="3"/>
          </p:nvPr>
        </p:nvSpPr>
        <p:spPr>
          <a:xfrm>
            <a:off x="6171414" y="1681163"/>
            <a:ext cx="518251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p:cNvSpPr>
            <a:spLocks noGrp="1"/>
          </p:cNvSpPr>
          <p:nvPr>
            <p:ph sz="quarter" idx="4"/>
          </p:nvPr>
        </p:nvSpPr>
        <p:spPr>
          <a:xfrm>
            <a:off x="6171414" y="2505075"/>
            <a:ext cx="5182513"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p:cNvSpPr>
            <a:spLocks noGrp="1"/>
          </p:cNvSpPr>
          <p:nvPr>
            <p:ph type="dt" sz="half" idx="10"/>
          </p:nvPr>
        </p:nvSpPr>
        <p:spPr>
          <a:xfrm>
            <a:off x="3114116" y="6261938"/>
            <a:ext cx="2742843" cy="365125"/>
          </a:xfrm>
          <a:prstGeom prst="rect">
            <a:avLst/>
          </a:prstGeom>
        </p:spPr>
        <p:txBody>
          <a:bodyPr/>
          <a:lstStyle/>
          <a:p>
            <a:endParaRPr lang="pl-PL">
              <a:solidFill>
                <a:prstClr val="black"/>
              </a:solidFill>
            </a:endParaRPr>
          </a:p>
        </p:txBody>
      </p:sp>
      <p:sp>
        <p:nvSpPr>
          <p:cNvPr id="8" name="Symbol zastępczy stopki 7"/>
          <p:cNvSpPr>
            <a:spLocks noGrp="1"/>
          </p:cNvSpPr>
          <p:nvPr>
            <p:ph type="ftr" sz="quarter" idx="11"/>
          </p:nvPr>
        </p:nvSpPr>
        <p:spPr/>
        <p:txBody>
          <a:bodyPr/>
          <a:lstStyle/>
          <a:p>
            <a:endParaRPr lang="pl-PL">
              <a:solidFill>
                <a:prstClr val="black">
                  <a:tint val="75000"/>
                </a:prstClr>
              </a:solidFill>
            </a:endParaRPr>
          </a:p>
        </p:txBody>
      </p:sp>
      <p:sp>
        <p:nvSpPr>
          <p:cNvPr id="9" name="Symbol zastępczy numeru slajdu 8"/>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1186830934"/>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4_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a:xfrm>
            <a:off x="3114116" y="6261938"/>
            <a:ext cx="2742843" cy="365125"/>
          </a:xfrm>
          <a:prstGeom prst="rect">
            <a:avLst/>
          </a:prstGeom>
        </p:spPr>
        <p:txBody>
          <a:bodyPr/>
          <a:lstStyle/>
          <a:p>
            <a:endParaRPr lang="pl-PL">
              <a:solidFill>
                <a:prstClr val="black"/>
              </a:solidFill>
            </a:endParaRPr>
          </a:p>
        </p:txBody>
      </p:sp>
      <p:sp>
        <p:nvSpPr>
          <p:cNvPr id="4" name="Symbol zastępczy stopki 3"/>
          <p:cNvSpPr>
            <a:spLocks noGrp="1"/>
          </p:cNvSpPr>
          <p:nvPr>
            <p:ph type="ftr" sz="quarter" idx="11"/>
          </p:nvPr>
        </p:nvSpPr>
        <p:spPr/>
        <p:txBody>
          <a:bodyPr/>
          <a:lstStyle/>
          <a:p>
            <a:endParaRPr lang="pl-PL">
              <a:solidFill>
                <a:prstClr val="black">
                  <a:tint val="75000"/>
                </a:prstClr>
              </a:solidFill>
            </a:endParaRPr>
          </a:p>
        </p:txBody>
      </p:sp>
      <p:sp>
        <p:nvSpPr>
          <p:cNvPr id="5" name="Symbol zastępczy numeru slajdu 4"/>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1315571761"/>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5_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a:xfrm>
            <a:off x="3114116" y="6261938"/>
            <a:ext cx="2742843" cy="365125"/>
          </a:xfrm>
          <a:prstGeom prst="rect">
            <a:avLst/>
          </a:prstGeom>
        </p:spPr>
        <p:txBody>
          <a:bodyPr/>
          <a:lstStyle/>
          <a:p>
            <a:endParaRPr lang="pl-PL">
              <a:solidFill>
                <a:prstClr val="black"/>
              </a:solidFill>
            </a:endParaRPr>
          </a:p>
        </p:txBody>
      </p:sp>
      <p:sp>
        <p:nvSpPr>
          <p:cNvPr id="4" name="Symbol zastępczy stopki 3"/>
          <p:cNvSpPr>
            <a:spLocks noGrp="1"/>
          </p:cNvSpPr>
          <p:nvPr>
            <p:ph type="ftr" sz="quarter" idx="11"/>
          </p:nvPr>
        </p:nvSpPr>
        <p:spPr/>
        <p:txBody>
          <a:bodyPr/>
          <a:lstStyle/>
          <a:p>
            <a:endParaRPr lang="pl-PL">
              <a:solidFill>
                <a:prstClr val="black">
                  <a:tint val="75000"/>
                </a:prstClr>
              </a:solidFill>
            </a:endParaRPr>
          </a:p>
        </p:txBody>
      </p:sp>
      <p:sp>
        <p:nvSpPr>
          <p:cNvPr id="5" name="Symbol zastępczy numeru slajdu 4"/>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cxnSp>
        <p:nvCxnSpPr>
          <p:cNvPr id="6" name="Łącznik prosty 5"/>
          <p:cNvCxnSpPr/>
          <p:nvPr userDrawn="1"/>
        </p:nvCxnSpPr>
        <p:spPr>
          <a:xfrm flipH="1">
            <a:off x="-211445" y="401289"/>
            <a:ext cx="482537" cy="0"/>
          </a:xfrm>
          <a:prstGeom prst="line">
            <a:avLst/>
          </a:prstGeom>
          <a:ln w="19050" cap="rnd">
            <a:solidFill>
              <a:schemeClr val="accent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2034637"/>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a:xfrm>
            <a:off x="3114116" y="6261938"/>
            <a:ext cx="2742843" cy="365125"/>
          </a:xfrm>
          <a:prstGeom prst="rect">
            <a:avLst/>
          </a:prstGeom>
        </p:spPr>
        <p:txBody>
          <a:bodyPr/>
          <a:lstStyle/>
          <a:p>
            <a:endParaRPr lang="pl-PL">
              <a:solidFill>
                <a:prstClr val="black"/>
              </a:solidFill>
            </a:endParaRPr>
          </a:p>
        </p:txBody>
      </p:sp>
      <p:sp>
        <p:nvSpPr>
          <p:cNvPr id="4" name="Symbol zastępczy stopki 3"/>
          <p:cNvSpPr>
            <a:spLocks noGrp="1"/>
          </p:cNvSpPr>
          <p:nvPr>
            <p:ph type="ftr" sz="quarter" idx="11"/>
          </p:nvPr>
        </p:nvSpPr>
        <p:spPr/>
        <p:txBody>
          <a:bodyPr/>
          <a:lstStyle/>
          <a:p>
            <a:endParaRPr lang="pl-PL">
              <a:solidFill>
                <a:prstClr val="black">
                  <a:tint val="75000"/>
                </a:prstClr>
              </a:solidFill>
            </a:endParaRPr>
          </a:p>
        </p:txBody>
      </p:sp>
      <p:sp>
        <p:nvSpPr>
          <p:cNvPr id="5" name="Symbol zastępczy numeru slajdu 4"/>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cxnSp>
        <p:nvCxnSpPr>
          <p:cNvPr id="6" name="Łącznik prosty 5"/>
          <p:cNvCxnSpPr/>
          <p:nvPr userDrawn="1"/>
        </p:nvCxnSpPr>
        <p:spPr>
          <a:xfrm flipH="1">
            <a:off x="-211445" y="401289"/>
            <a:ext cx="482537" cy="0"/>
          </a:xfrm>
          <a:prstGeom prst="line">
            <a:avLst/>
          </a:prstGeom>
          <a:ln w="19050" cap="rnd">
            <a:solidFill>
              <a:srgbClr val="FFC000"/>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6233918"/>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1_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a:xfrm>
            <a:off x="3114116" y="6261938"/>
            <a:ext cx="2742843" cy="365125"/>
          </a:xfrm>
          <a:prstGeom prst="rect">
            <a:avLst/>
          </a:prstGeom>
        </p:spPr>
        <p:txBody>
          <a:bodyPr/>
          <a:lstStyle/>
          <a:p>
            <a:endParaRPr lang="pl-PL">
              <a:solidFill>
                <a:prstClr val="black"/>
              </a:solidFill>
            </a:endParaRPr>
          </a:p>
        </p:txBody>
      </p:sp>
      <p:sp>
        <p:nvSpPr>
          <p:cNvPr id="4" name="Symbol zastępczy stopki 3"/>
          <p:cNvSpPr>
            <a:spLocks noGrp="1"/>
          </p:cNvSpPr>
          <p:nvPr>
            <p:ph type="ftr" sz="quarter" idx="11"/>
          </p:nvPr>
        </p:nvSpPr>
        <p:spPr/>
        <p:txBody>
          <a:bodyPr/>
          <a:lstStyle/>
          <a:p>
            <a:endParaRPr lang="pl-PL">
              <a:solidFill>
                <a:prstClr val="black">
                  <a:tint val="75000"/>
                </a:prstClr>
              </a:solidFill>
            </a:endParaRPr>
          </a:p>
        </p:txBody>
      </p:sp>
      <p:sp>
        <p:nvSpPr>
          <p:cNvPr id="5" name="Symbol zastępczy numeru slajdu 4"/>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cxnSp>
        <p:nvCxnSpPr>
          <p:cNvPr id="6" name="Łącznik prosty 5"/>
          <p:cNvCxnSpPr/>
          <p:nvPr userDrawn="1"/>
        </p:nvCxnSpPr>
        <p:spPr>
          <a:xfrm flipH="1">
            <a:off x="-211445" y="401289"/>
            <a:ext cx="482537" cy="0"/>
          </a:xfrm>
          <a:prstGeom prst="line">
            <a:avLst/>
          </a:prstGeom>
          <a:ln w="19050" cap="rnd">
            <a:solidFill>
              <a:schemeClr val="accent5"/>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178367"/>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2_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a:xfrm>
            <a:off x="3114116" y="6261938"/>
            <a:ext cx="2742843" cy="365125"/>
          </a:xfrm>
          <a:prstGeom prst="rect">
            <a:avLst/>
          </a:prstGeom>
        </p:spPr>
        <p:txBody>
          <a:bodyPr/>
          <a:lstStyle/>
          <a:p>
            <a:endParaRPr lang="pl-PL">
              <a:solidFill>
                <a:prstClr val="black"/>
              </a:solidFill>
            </a:endParaRPr>
          </a:p>
        </p:txBody>
      </p:sp>
      <p:sp>
        <p:nvSpPr>
          <p:cNvPr id="4" name="Symbol zastępczy stopki 3"/>
          <p:cNvSpPr>
            <a:spLocks noGrp="1"/>
          </p:cNvSpPr>
          <p:nvPr>
            <p:ph type="ftr" sz="quarter" idx="11"/>
          </p:nvPr>
        </p:nvSpPr>
        <p:spPr/>
        <p:txBody>
          <a:bodyPr/>
          <a:lstStyle/>
          <a:p>
            <a:endParaRPr lang="pl-PL">
              <a:solidFill>
                <a:prstClr val="black">
                  <a:tint val="75000"/>
                </a:prstClr>
              </a:solidFill>
            </a:endParaRPr>
          </a:p>
        </p:txBody>
      </p:sp>
      <p:sp>
        <p:nvSpPr>
          <p:cNvPr id="5" name="Symbol zastępczy numeru slajdu 4"/>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cxnSp>
        <p:nvCxnSpPr>
          <p:cNvPr id="6" name="Łącznik prosty 5"/>
          <p:cNvCxnSpPr/>
          <p:nvPr userDrawn="1"/>
        </p:nvCxnSpPr>
        <p:spPr>
          <a:xfrm flipH="1">
            <a:off x="-211445" y="401289"/>
            <a:ext cx="482537" cy="0"/>
          </a:xfrm>
          <a:prstGeom prst="line">
            <a:avLst/>
          </a:prstGeom>
          <a:ln w="19050" cap="rnd">
            <a:solidFill>
              <a:schemeClr val="accent3"/>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4472419"/>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3_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a:xfrm>
            <a:off x="3114116" y="6261938"/>
            <a:ext cx="2742843" cy="365125"/>
          </a:xfrm>
          <a:prstGeom prst="rect">
            <a:avLst/>
          </a:prstGeom>
        </p:spPr>
        <p:txBody>
          <a:bodyPr/>
          <a:lstStyle/>
          <a:p>
            <a:endParaRPr lang="pl-PL">
              <a:solidFill>
                <a:prstClr val="black"/>
              </a:solidFill>
            </a:endParaRPr>
          </a:p>
        </p:txBody>
      </p:sp>
      <p:sp>
        <p:nvSpPr>
          <p:cNvPr id="4" name="Symbol zastępczy stopki 3"/>
          <p:cNvSpPr>
            <a:spLocks noGrp="1"/>
          </p:cNvSpPr>
          <p:nvPr>
            <p:ph type="ftr" sz="quarter" idx="11"/>
          </p:nvPr>
        </p:nvSpPr>
        <p:spPr/>
        <p:txBody>
          <a:bodyPr/>
          <a:lstStyle/>
          <a:p>
            <a:endParaRPr lang="pl-PL">
              <a:solidFill>
                <a:prstClr val="black">
                  <a:tint val="75000"/>
                </a:prstClr>
              </a:solidFill>
            </a:endParaRPr>
          </a:p>
        </p:txBody>
      </p:sp>
      <p:sp>
        <p:nvSpPr>
          <p:cNvPr id="5" name="Symbol zastępczy numeru slajdu 4"/>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cxnSp>
        <p:nvCxnSpPr>
          <p:cNvPr id="6" name="Łącznik prosty 5"/>
          <p:cNvCxnSpPr/>
          <p:nvPr userDrawn="1"/>
        </p:nvCxnSpPr>
        <p:spPr>
          <a:xfrm flipH="1">
            <a:off x="-211445" y="401289"/>
            <a:ext cx="482537" cy="0"/>
          </a:xfrm>
          <a:prstGeom prst="line">
            <a:avLst/>
          </a:prstGeom>
          <a:ln w="19050" cap="rnd">
            <a:solidFill>
              <a:schemeClr val="accent2"/>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0120676"/>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a:xfrm>
            <a:off x="3114116" y="6261938"/>
            <a:ext cx="2742843" cy="365125"/>
          </a:xfrm>
          <a:prstGeom prst="rect">
            <a:avLst/>
          </a:prstGeom>
        </p:spPr>
        <p:txBody>
          <a:bodyPr/>
          <a:lstStyle/>
          <a:p>
            <a:endParaRPr lang="pl-PL">
              <a:solidFill>
                <a:prstClr val="black"/>
              </a:solidFill>
            </a:endParaRPr>
          </a:p>
        </p:txBody>
      </p:sp>
      <p:sp>
        <p:nvSpPr>
          <p:cNvPr id="3" name="Symbol zastępczy stopki 2"/>
          <p:cNvSpPr>
            <a:spLocks noGrp="1"/>
          </p:cNvSpPr>
          <p:nvPr>
            <p:ph type="ftr" sz="quarter" idx="11"/>
          </p:nvPr>
        </p:nvSpPr>
        <p:spPr/>
        <p:txBody>
          <a:bodyPr/>
          <a:lstStyle/>
          <a:p>
            <a:endParaRPr lang="pl-PL">
              <a:solidFill>
                <a:prstClr val="black">
                  <a:tint val="75000"/>
                </a:prstClr>
              </a:solidFill>
            </a:endParaRPr>
          </a:p>
        </p:txBody>
      </p:sp>
      <p:sp>
        <p:nvSpPr>
          <p:cNvPr id="4" name="Symbol zastępczy numeru slajdu 3"/>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831371677"/>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Tyhjä">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09521" y="6356387"/>
            <a:ext cx="2844430" cy="365125"/>
          </a:xfrm>
          <a:prstGeom prst="rect">
            <a:avLst/>
          </a:prstGeom>
        </p:spPr>
        <p:txBody>
          <a:bodyPr/>
          <a:lstStyle>
            <a:lvl1pPr>
              <a:defRPr/>
            </a:lvl1pPr>
          </a:lstStyle>
          <a:p>
            <a:pPr>
              <a:defRPr/>
            </a:pPr>
            <a:fld id="{F35ADA3B-AE2F-4999-B904-18C8B45AED6F}" type="datetime1">
              <a:rPr lang="en-NZ" smtClean="0"/>
              <a:t>27/03/2025</a:t>
            </a:fld>
            <a:endParaRPr lang="en-US" dirty="0"/>
          </a:p>
        </p:txBody>
      </p:sp>
      <p:sp>
        <p:nvSpPr>
          <p:cNvPr id="3" name="Rectangle 6"/>
          <p:cNvSpPr>
            <a:spLocks noGrp="1" noChangeArrowheads="1"/>
          </p:cNvSpPr>
          <p:nvPr>
            <p:ph type="sldNum" sz="quarter" idx="11"/>
          </p:nvPr>
        </p:nvSpPr>
        <p:spPr>
          <a:xfrm>
            <a:off x="8736463" y="6356387"/>
            <a:ext cx="2844430" cy="365125"/>
          </a:xfrm>
          <a:prstGeom prst="rect">
            <a:avLst/>
          </a:prstGeom>
        </p:spPr>
        <p:txBody>
          <a:bodyPr/>
          <a:lstStyle>
            <a:lvl1pPr>
              <a:defRPr/>
            </a:lvl1pPr>
          </a:lstStyle>
          <a:p>
            <a:pPr>
              <a:defRPr/>
            </a:pPr>
            <a:endParaRPr lang="fi-FI"/>
          </a:p>
        </p:txBody>
      </p:sp>
    </p:spTree>
    <p:extLst>
      <p:ext uri="{BB962C8B-B14F-4D97-AF65-F5344CB8AC3E}">
        <p14:creationId xmlns:p14="http://schemas.microsoft.com/office/powerpoint/2010/main" val="32097110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blank" preserve="1">
  <p:cSld name="1_Pusty">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9685245"/>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839696" y="1096422"/>
            <a:ext cx="3931725" cy="960978"/>
          </a:xfrm>
        </p:spPr>
        <p:txBody>
          <a:bodyPr anchor="b"/>
          <a:lstStyle>
            <a:lvl1pPr>
              <a:defRPr sz="3200"/>
            </a:lvl1pPr>
          </a:lstStyle>
          <a:p>
            <a:r>
              <a:rPr lang="pl-PL"/>
              <a:t>Kliknij, aby edytować styl</a:t>
            </a:r>
          </a:p>
        </p:txBody>
      </p:sp>
      <p:sp>
        <p:nvSpPr>
          <p:cNvPr id="3" name="Symbol zastępczy zawartości 2"/>
          <p:cNvSpPr>
            <a:spLocks noGrp="1"/>
          </p:cNvSpPr>
          <p:nvPr>
            <p:ph idx="1"/>
          </p:nvPr>
        </p:nvSpPr>
        <p:spPr>
          <a:xfrm>
            <a:off x="5182513" y="987460"/>
            <a:ext cx="6171397"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p:cNvSpPr>
            <a:spLocks noGrp="1"/>
          </p:cNvSpPr>
          <p:nvPr>
            <p:ph type="body" sz="half" idx="2"/>
          </p:nvPr>
        </p:nvSpPr>
        <p:spPr>
          <a:xfrm>
            <a:off x="839696" y="2057400"/>
            <a:ext cx="39317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p:cNvSpPr>
            <a:spLocks noGrp="1"/>
          </p:cNvSpPr>
          <p:nvPr>
            <p:ph type="dt" sz="half" idx="10"/>
          </p:nvPr>
        </p:nvSpPr>
        <p:spPr>
          <a:xfrm>
            <a:off x="3114116" y="6261938"/>
            <a:ext cx="2742843" cy="365125"/>
          </a:xfrm>
          <a:prstGeom prst="rect">
            <a:avLst/>
          </a:prstGeom>
        </p:spPr>
        <p:txBody>
          <a:bodyPr/>
          <a:lstStyle/>
          <a:p>
            <a:endParaRPr lang="pl-PL">
              <a:solidFill>
                <a:prstClr val="black"/>
              </a:solidFill>
            </a:endParaRPr>
          </a:p>
        </p:txBody>
      </p:sp>
      <p:sp>
        <p:nvSpPr>
          <p:cNvPr id="6" name="Symbol zastępczy stopki 5"/>
          <p:cNvSpPr>
            <a:spLocks noGrp="1"/>
          </p:cNvSpPr>
          <p:nvPr>
            <p:ph type="ftr" sz="quarter" idx="11"/>
          </p:nvPr>
        </p:nvSpPr>
        <p:spPr/>
        <p:txBody>
          <a:bodyPr/>
          <a:lstStyle/>
          <a:p>
            <a:endParaRPr lang="pl-PL">
              <a:solidFill>
                <a:prstClr val="black">
                  <a:tint val="75000"/>
                </a:prstClr>
              </a:solidFill>
            </a:endParaRPr>
          </a:p>
        </p:txBody>
      </p:sp>
      <p:sp>
        <p:nvSpPr>
          <p:cNvPr id="7" name="Symbol zastępczy numeru slajdu 6"/>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2918615969"/>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839696" y="1096422"/>
            <a:ext cx="3931725" cy="960978"/>
          </a:xfrm>
        </p:spPr>
        <p:txBody>
          <a:bodyPr anchor="b"/>
          <a:lstStyle>
            <a:lvl1pPr>
              <a:defRPr sz="3200"/>
            </a:lvl1pPr>
          </a:lstStyle>
          <a:p>
            <a:r>
              <a:rPr lang="pl-PL"/>
              <a:t>Kliknij, aby edytować styl</a:t>
            </a:r>
          </a:p>
        </p:txBody>
      </p:sp>
      <p:sp>
        <p:nvSpPr>
          <p:cNvPr id="3" name="Symbol zastępczy obrazu 2"/>
          <p:cNvSpPr>
            <a:spLocks noGrp="1"/>
          </p:cNvSpPr>
          <p:nvPr>
            <p:ph type="pic" idx="1"/>
          </p:nvPr>
        </p:nvSpPr>
        <p:spPr>
          <a:xfrm>
            <a:off x="5182513" y="987460"/>
            <a:ext cx="6171397"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839696" y="2057400"/>
            <a:ext cx="39317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p:cNvSpPr>
            <a:spLocks noGrp="1"/>
          </p:cNvSpPr>
          <p:nvPr>
            <p:ph type="dt" sz="half" idx="10"/>
          </p:nvPr>
        </p:nvSpPr>
        <p:spPr>
          <a:xfrm>
            <a:off x="3114116" y="6261938"/>
            <a:ext cx="2742843" cy="365125"/>
          </a:xfrm>
          <a:prstGeom prst="rect">
            <a:avLst/>
          </a:prstGeom>
        </p:spPr>
        <p:txBody>
          <a:bodyPr/>
          <a:lstStyle/>
          <a:p>
            <a:endParaRPr lang="pl-PL">
              <a:solidFill>
                <a:prstClr val="black"/>
              </a:solidFill>
            </a:endParaRPr>
          </a:p>
        </p:txBody>
      </p:sp>
      <p:sp>
        <p:nvSpPr>
          <p:cNvPr id="6" name="Symbol zastępczy stopki 5"/>
          <p:cNvSpPr>
            <a:spLocks noGrp="1"/>
          </p:cNvSpPr>
          <p:nvPr>
            <p:ph type="ftr" sz="quarter" idx="11"/>
          </p:nvPr>
        </p:nvSpPr>
        <p:spPr/>
        <p:txBody>
          <a:bodyPr/>
          <a:lstStyle/>
          <a:p>
            <a:endParaRPr lang="pl-PL">
              <a:solidFill>
                <a:prstClr val="black">
                  <a:tint val="75000"/>
                </a:prstClr>
              </a:solidFill>
            </a:endParaRPr>
          </a:p>
        </p:txBody>
      </p:sp>
      <p:sp>
        <p:nvSpPr>
          <p:cNvPr id="7" name="Symbol zastępczy numeru slajdu 6"/>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255003046"/>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tytułu pionowego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a:xfrm>
            <a:off x="3114116" y="6261938"/>
            <a:ext cx="2742843" cy="365125"/>
          </a:xfrm>
          <a:prstGeom prst="rect">
            <a:avLst/>
          </a:prstGeom>
        </p:spPr>
        <p:txBody>
          <a:bodyPr/>
          <a:lstStyle/>
          <a:p>
            <a:endParaRPr lang="pl-PL">
              <a:solidFill>
                <a:prstClr val="black"/>
              </a:solidFill>
            </a:endParaRPr>
          </a:p>
        </p:txBody>
      </p:sp>
      <p:sp>
        <p:nvSpPr>
          <p:cNvPr id="5" name="Symbol zastępczy stopki 4"/>
          <p:cNvSpPr>
            <a:spLocks noGrp="1"/>
          </p:cNvSpPr>
          <p:nvPr>
            <p:ph type="ftr" sz="quarter" idx="11"/>
          </p:nvPr>
        </p:nvSpPr>
        <p:spPr/>
        <p:txBody>
          <a:bodyPr/>
          <a:lstStyle/>
          <a:p>
            <a:endParaRPr lang="pl-PL">
              <a:solidFill>
                <a:prstClr val="black">
                  <a:tint val="75000"/>
                </a:prstClr>
              </a:solidFill>
            </a:endParaRPr>
          </a:p>
        </p:txBody>
      </p:sp>
      <p:sp>
        <p:nvSpPr>
          <p:cNvPr id="6" name="Symbol zastępczy numeru slajdu 5"/>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2685484206"/>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10926180" y="365125"/>
            <a:ext cx="426159" cy="5811838"/>
          </a:xfrm>
        </p:spPr>
        <p:txBody>
          <a:bodyPr vert="eaVert"/>
          <a:lstStyle/>
          <a:p>
            <a:r>
              <a:rPr lang="pl-PL"/>
              <a:t>Kliknij, aby edytować styl</a:t>
            </a:r>
          </a:p>
        </p:txBody>
      </p:sp>
      <p:sp>
        <p:nvSpPr>
          <p:cNvPr id="3" name="Symbol zastępczy tytułu pionowego 2"/>
          <p:cNvSpPr>
            <a:spLocks noGrp="1"/>
          </p:cNvSpPr>
          <p:nvPr>
            <p:ph type="body" orient="vert" idx="1"/>
          </p:nvPr>
        </p:nvSpPr>
        <p:spPr>
          <a:xfrm>
            <a:off x="838091" y="365125"/>
            <a:ext cx="7733293"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a:xfrm>
            <a:off x="3114116" y="6261938"/>
            <a:ext cx="2742843" cy="365125"/>
          </a:xfrm>
          <a:prstGeom prst="rect">
            <a:avLst/>
          </a:prstGeom>
        </p:spPr>
        <p:txBody>
          <a:bodyPr/>
          <a:lstStyle/>
          <a:p>
            <a:endParaRPr lang="pl-PL">
              <a:solidFill>
                <a:prstClr val="black"/>
              </a:solidFill>
            </a:endParaRPr>
          </a:p>
        </p:txBody>
      </p:sp>
      <p:sp>
        <p:nvSpPr>
          <p:cNvPr id="5" name="Symbol zastępczy stopki 4"/>
          <p:cNvSpPr>
            <a:spLocks noGrp="1"/>
          </p:cNvSpPr>
          <p:nvPr>
            <p:ph type="ftr" sz="quarter" idx="11"/>
          </p:nvPr>
        </p:nvSpPr>
        <p:spPr/>
        <p:txBody>
          <a:bodyPr/>
          <a:lstStyle/>
          <a:p>
            <a:endParaRPr lang="pl-PL">
              <a:solidFill>
                <a:prstClr val="black">
                  <a:tint val="75000"/>
                </a:prstClr>
              </a:solidFill>
            </a:endParaRPr>
          </a:p>
        </p:txBody>
      </p:sp>
      <p:sp>
        <p:nvSpPr>
          <p:cNvPr id="6" name="Symbol zastępczy numeru slajdu 5"/>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779778762"/>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930380" y="4725179"/>
            <a:ext cx="9209873" cy="683979"/>
          </a:xfrm>
          <a:prstGeom prst="rect">
            <a:avLst/>
          </a:prstGeom>
        </p:spPr>
        <p:txBody>
          <a:bodyPr/>
          <a:lstStyle>
            <a:lvl1pPr algn="l">
              <a:defRPr sz="4400" b="1" i="0">
                <a:solidFill>
                  <a:srgbClr val="FF33CC"/>
                </a:solidFill>
                <a:effectLst>
                  <a:outerShdw blurRad="38100" dist="38100" dir="2700000" algn="tl">
                    <a:srgbClr val="000000">
                      <a:alpha val="43137"/>
                    </a:srgbClr>
                  </a:outerShdw>
                </a:effectLst>
              </a:defRPr>
            </a:lvl1pPr>
          </a:lstStyle>
          <a:p>
            <a:r>
              <a:rPr lang="en-US" dirty="0"/>
              <a:t>Click To Edit Master Title Style</a:t>
            </a:r>
            <a:endParaRPr lang="en-NZ" dirty="0"/>
          </a:p>
        </p:txBody>
      </p:sp>
    </p:spTree>
    <p:extLst>
      <p:ext uri="{BB962C8B-B14F-4D97-AF65-F5344CB8AC3E}">
        <p14:creationId xmlns:p14="http://schemas.microsoft.com/office/powerpoint/2010/main" val="156855382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7" name="Text Placeholder 6"/>
          <p:cNvSpPr>
            <a:spLocks noGrp="1"/>
          </p:cNvSpPr>
          <p:nvPr>
            <p:ph type="body" sz="quarter" idx="13" hasCustomPrompt="1"/>
          </p:nvPr>
        </p:nvSpPr>
        <p:spPr>
          <a:xfrm>
            <a:off x="601815" y="222590"/>
            <a:ext cx="9658560" cy="750470"/>
          </a:xfrm>
          <a:prstGeom prst="rect">
            <a:avLst/>
          </a:prstGeom>
        </p:spPr>
        <p:txBody>
          <a:bodyPr lIns="90794" tIns="45395" rIns="90794" bIns="45395"/>
          <a:lstStyle>
            <a:lvl1pPr marL="0" indent="0">
              <a:buFontTx/>
              <a:buNone/>
              <a:defRPr sz="3600" b="1">
                <a:solidFill>
                  <a:schemeClr val="bg1"/>
                </a:solidFill>
              </a:defRPr>
            </a:lvl1pPr>
            <a:lvl2pPr marL="486452" indent="0">
              <a:buFontTx/>
              <a:buNone/>
              <a:defRPr sz="3600" b="1"/>
            </a:lvl2pPr>
            <a:lvl3pPr marL="972868" indent="0">
              <a:buFontTx/>
              <a:buNone/>
              <a:defRPr sz="3600" b="1"/>
            </a:lvl3pPr>
            <a:lvl4pPr marL="1459217" indent="0">
              <a:buFontTx/>
              <a:buNone/>
              <a:defRPr sz="3600" b="1"/>
            </a:lvl4pPr>
            <a:lvl5pPr marL="1945622" indent="0">
              <a:buFontTx/>
              <a:buNone/>
              <a:defRPr sz="3600" b="1"/>
            </a:lvl5pPr>
          </a:lstStyle>
          <a:p>
            <a:pPr lvl="0"/>
            <a:r>
              <a:rPr lang="en-US" dirty="0"/>
              <a:t>Click: to edit Master text styles</a:t>
            </a:r>
          </a:p>
        </p:txBody>
      </p:sp>
    </p:spTree>
    <p:extLst>
      <p:ext uri="{BB962C8B-B14F-4D97-AF65-F5344CB8AC3E}">
        <p14:creationId xmlns:p14="http://schemas.microsoft.com/office/powerpoint/2010/main" val="31446250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Slajd tytułowy">
    <p:bg>
      <p:bgPr>
        <a:solidFill>
          <a:schemeClr val="bg1">
            <a:lumMod val="95000"/>
          </a:schemeClr>
        </a:solidFill>
        <a:effectLst/>
      </p:bgPr>
    </p:bg>
    <p:spTree>
      <p:nvGrpSpPr>
        <p:cNvPr id="1" name=""/>
        <p:cNvGrpSpPr/>
        <p:nvPr/>
      </p:nvGrpSpPr>
      <p:grpSpPr>
        <a:xfrm>
          <a:off x="0" y="0"/>
          <a:ext cx="0" cy="0"/>
          <a:chOff x="0" y="0"/>
          <a:chExt cx="0" cy="0"/>
        </a:xfrm>
      </p:grpSpPr>
      <p:cxnSp>
        <p:nvCxnSpPr>
          <p:cNvPr id="12" name="Łącznik prosty 11"/>
          <p:cNvCxnSpPr/>
          <p:nvPr userDrawn="1"/>
        </p:nvCxnSpPr>
        <p:spPr>
          <a:xfrm flipH="1" flipV="1">
            <a:off x="-221791" y="3696291"/>
            <a:ext cx="4827650" cy="1"/>
          </a:xfrm>
          <a:prstGeom prst="line">
            <a:avLst/>
          </a:prstGeom>
          <a:ln w="19050" cap="rnd">
            <a:solidFill>
              <a:srgbClr val="ED0C6D"/>
            </a:solidFill>
            <a:round/>
          </a:ln>
        </p:spPr>
        <p:style>
          <a:lnRef idx="1">
            <a:schemeClr val="accent1"/>
          </a:lnRef>
          <a:fillRef idx="0">
            <a:schemeClr val="accent1"/>
          </a:fillRef>
          <a:effectRef idx="0">
            <a:schemeClr val="accent1"/>
          </a:effectRef>
          <a:fontRef idx="minor">
            <a:schemeClr val="tx1"/>
          </a:fontRef>
        </p:style>
      </p:cxnSp>
      <p:cxnSp>
        <p:nvCxnSpPr>
          <p:cNvPr id="13" name="Łącznik prosty 12"/>
          <p:cNvCxnSpPr/>
          <p:nvPr userDrawn="1"/>
        </p:nvCxnSpPr>
        <p:spPr>
          <a:xfrm flipH="1">
            <a:off x="8851996" y="4408794"/>
            <a:ext cx="7408067" cy="1"/>
          </a:xfrm>
          <a:prstGeom prst="line">
            <a:avLst/>
          </a:prstGeom>
          <a:ln w="19050" cap="rnd">
            <a:solidFill>
              <a:srgbClr val="ED0C6D"/>
            </a:solidFill>
            <a:round/>
          </a:ln>
        </p:spPr>
        <p:style>
          <a:lnRef idx="1">
            <a:schemeClr val="accent1"/>
          </a:lnRef>
          <a:fillRef idx="0">
            <a:schemeClr val="accent1"/>
          </a:fillRef>
          <a:effectRef idx="0">
            <a:schemeClr val="accent1"/>
          </a:effectRef>
          <a:fontRef idx="minor">
            <a:schemeClr val="tx1"/>
          </a:fontRef>
        </p:style>
      </p:cxnSp>
      <p:pic>
        <p:nvPicPr>
          <p:cNvPr id="15" name="Obraz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3584" y="1371600"/>
            <a:ext cx="4339121" cy="4339686"/>
          </a:xfrm>
          <a:prstGeom prst="rect">
            <a:avLst/>
          </a:prstGeom>
        </p:spPr>
      </p:pic>
      <p:sp>
        <p:nvSpPr>
          <p:cNvPr id="19" name="Symbol zastępczy tekstu 18"/>
          <p:cNvSpPr>
            <a:spLocks noGrp="1"/>
          </p:cNvSpPr>
          <p:nvPr>
            <p:ph type="body" sz="quarter" idx="10" hasCustomPrompt="1"/>
          </p:nvPr>
        </p:nvSpPr>
        <p:spPr>
          <a:xfrm>
            <a:off x="4659027" y="3387779"/>
            <a:ext cx="8280909" cy="707979"/>
          </a:xfrm>
        </p:spPr>
        <p:txBody>
          <a:bodyPr>
            <a:normAutofit/>
          </a:bodyPr>
          <a:lstStyle>
            <a:lvl1pPr marL="0" indent="0">
              <a:buNone/>
              <a:defRPr sz="4400">
                <a:latin typeface="Century Gothic" panose="020B0502020202020204" pitchFamily="34" charset="0"/>
              </a:defRPr>
            </a:lvl1pPr>
          </a:lstStyle>
          <a:p>
            <a:pPr lvl="0"/>
            <a:r>
              <a:rPr lang="pl-PL" dirty="0"/>
              <a:t>Dodaj tytuł</a:t>
            </a:r>
          </a:p>
        </p:txBody>
      </p:sp>
      <p:sp>
        <p:nvSpPr>
          <p:cNvPr id="20" name="Symbol zastępczy tekstu 18"/>
          <p:cNvSpPr>
            <a:spLocks noGrp="1"/>
          </p:cNvSpPr>
          <p:nvPr>
            <p:ph type="body" sz="quarter" idx="11" hasCustomPrompt="1"/>
          </p:nvPr>
        </p:nvSpPr>
        <p:spPr>
          <a:xfrm>
            <a:off x="4658389" y="4090659"/>
            <a:ext cx="4306659" cy="707979"/>
          </a:xfrm>
        </p:spPr>
        <p:txBody>
          <a:bodyPr>
            <a:normAutofit/>
          </a:bodyPr>
          <a:lstStyle>
            <a:lvl1pPr marL="0" indent="0">
              <a:buNone/>
              <a:defRPr sz="4400" b="1">
                <a:solidFill>
                  <a:schemeClr val="accent1"/>
                </a:solidFill>
                <a:latin typeface="Century Gothic" panose="020B0502020202020204" pitchFamily="34" charset="0"/>
              </a:defRPr>
            </a:lvl1pPr>
          </a:lstStyle>
          <a:p>
            <a:pPr lvl="0"/>
            <a:r>
              <a:rPr lang="pl-PL" dirty="0"/>
              <a:t>Dodaj podtytuł</a:t>
            </a:r>
          </a:p>
        </p:txBody>
      </p:sp>
      <p:grpSp>
        <p:nvGrpSpPr>
          <p:cNvPr id="7" name="Group 6"/>
          <p:cNvGrpSpPr/>
          <p:nvPr userDrawn="1"/>
        </p:nvGrpSpPr>
        <p:grpSpPr>
          <a:xfrm>
            <a:off x="2399975" y="617864"/>
            <a:ext cx="2413825" cy="271310"/>
            <a:chOff x="2192319" y="617833"/>
            <a:chExt cx="2414139" cy="271310"/>
          </a:xfrm>
        </p:grpSpPr>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385470" y="617833"/>
              <a:ext cx="1220988" cy="259844"/>
            </a:xfrm>
            <a:prstGeom prst="rect">
              <a:avLst/>
            </a:prstGeom>
          </p:spPr>
        </p:pic>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192319" y="617833"/>
              <a:ext cx="851369" cy="271310"/>
            </a:xfrm>
            <a:prstGeom prst="rect">
              <a:avLst/>
            </a:prstGeom>
          </p:spPr>
        </p:pic>
      </p:grpSp>
      <p:pic>
        <p:nvPicPr>
          <p:cNvPr id="5" name="Picture 4" descr="A black background with blue and orange letters&#10;&#10;AI-generated content may be incorrect.">
            <a:extLst>
              <a:ext uri="{FF2B5EF4-FFF2-40B4-BE49-F238E27FC236}">
                <a16:creationId xmlns:a16="http://schemas.microsoft.com/office/drawing/2014/main" id="{63CA0D40-E064-E672-0B86-C4EB957DE39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51582" y="546359"/>
            <a:ext cx="1736548" cy="434369"/>
          </a:xfrm>
          <a:prstGeom prst="rect">
            <a:avLst/>
          </a:prstGeom>
        </p:spPr>
      </p:pic>
    </p:spTree>
    <p:extLst>
      <p:ext uri="{BB962C8B-B14F-4D97-AF65-F5344CB8AC3E}">
        <p14:creationId xmlns:p14="http://schemas.microsoft.com/office/powerpoint/2010/main" val="2129611424"/>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2"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right)">
                                          <p:cBhvr>
                                            <p:cTn id="10" dur="500"/>
                                            <p:tgtEl>
                                              <p:spTgt spid="13"/>
                                            </p:tgtEl>
                                          </p:cBhvr>
                                        </p:animEffect>
                                      </p:childTnLst>
                                    </p:cTn>
                                  </p:par>
                                  <p:par>
                                    <p:cTn id="11" presetID="2" presetClass="entr" presetSubtype="8" fill="hold" nodeType="withEffect" p14:presetBounceEnd="53333">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14:bounceEnd="53333">
                                          <p:cBhvr additive="base">
                                            <p:cTn id="13" dur="1000" fill="hold"/>
                                            <p:tgtEl>
                                              <p:spTgt spid="15"/>
                                            </p:tgtEl>
                                            <p:attrNameLst>
                                              <p:attrName>ppt_x</p:attrName>
                                            </p:attrNameLst>
                                          </p:cBhvr>
                                          <p:tavLst>
                                            <p:tav tm="0">
                                              <p:val>
                                                <p:strVal val="0-#ppt_w/2"/>
                                              </p:val>
                                            </p:tav>
                                            <p:tav tm="100000">
                                              <p:val>
                                                <p:strVal val="#ppt_x"/>
                                              </p:val>
                                            </p:tav>
                                          </p:tavLst>
                                        </p:anim>
                                        <p:anim calcmode="lin" valueType="num" p14:bounceEnd="53333">
                                          <p:cBhvr additive="base">
                                            <p:cTn id="14"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2"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right)">
                                          <p:cBhvr>
                                            <p:cTn id="10" dur="500"/>
                                            <p:tgtEl>
                                              <p:spTgt spid="13"/>
                                            </p:tgtEl>
                                          </p:cBhvr>
                                        </p:animEffect>
                                      </p:childTnLst>
                                    </p:cTn>
                                  </p:par>
                                  <p:par>
                                    <p:cTn id="11" presetID="2" presetClass="entr" presetSubtype="8"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1000" fill="hold"/>
                                            <p:tgtEl>
                                              <p:spTgt spid="15"/>
                                            </p:tgtEl>
                                            <p:attrNameLst>
                                              <p:attrName>ppt_x</p:attrName>
                                            </p:attrNameLst>
                                          </p:cBhvr>
                                          <p:tavLst>
                                            <p:tav tm="0">
                                              <p:val>
                                                <p:strVal val="0-#ppt_w/2"/>
                                              </p:val>
                                            </p:tav>
                                            <p:tav tm="100000">
                                              <p:val>
                                                <p:strVal val="#ppt_x"/>
                                              </p:val>
                                            </p:tav>
                                          </p:tavLst>
                                        </p:anim>
                                        <p:anim calcmode="lin" valueType="num">
                                          <p:cBhvr additive="base">
                                            <p:cTn id="14"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a:xfrm>
            <a:off x="3114114" y="6261934"/>
            <a:ext cx="2742843" cy="365125"/>
          </a:xfrm>
          <a:prstGeom prst="rect">
            <a:avLst/>
          </a:prstGeom>
        </p:spPr>
        <p:txBody>
          <a:bodyPr/>
          <a:lstStyle/>
          <a:p>
            <a:endParaRPr lang="pl-PL">
              <a:solidFill>
                <a:prstClr val="black"/>
              </a:solidFill>
            </a:endParaRPr>
          </a:p>
        </p:txBody>
      </p:sp>
      <p:sp>
        <p:nvSpPr>
          <p:cNvPr id="5" name="Symbol zastępczy stopki 4"/>
          <p:cNvSpPr>
            <a:spLocks noGrp="1"/>
          </p:cNvSpPr>
          <p:nvPr>
            <p:ph type="ftr" sz="quarter" idx="11"/>
          </p:nvPr>
        </p:nvSpPr>
        <p:spPr/>
        <p:txBody>
          <a:bodyPr/>
          <a:lstStyle/>
          <a:p>
            <a:endParaRPr lang="pl-PL">
              <a:solidFill>
                <a:prstClr val="black">
                  <a:tint val="75000"/>
                </a:prstClr>
              </a:solidFill>
            </a:endParaRPr>
          </a:p>
        </p:txBody>
      </p:sp>
      <p:sp>
        <p:nvSpPr>
          <p:cNvPr id="6" name="Symbol zastępczy numeru slajdu 5"/>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1108980354"/>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831757" y="3656898"/>
            <a:ext cx="10514231" cy="905578"/>
          </a:xfrm>
        </p:spPr>
        <p:txBody>
          <a:bodyPr anchor="b"/>
          <a:lstStyle>
            <a:lvl1pPr>
              <a:defRPr sz="6000"/>
            </a:lvl1pPr>
          </a:lstStyle>
          <a:p>
            <a:r>
              <a:rPr lang="pl-PL"/>
              <a:t>Kliknij, aby edytować styl</a:t>
            </a:r>
          </a:p>
        </p:txBody>
      </p:sp>
      <p:sp>
        <p:nvSpPr>
          <p:cNvPr id="3" name="Symbol zastępczy tekstu 2"/>
          <p:cNvSpPr>
            <a:spLocks noGrp="1"/>
          </p:cNvSpPr>
          <p:nvPr>
            <p:ph type="body" idx="1"/>
          </p:nvPr>
        </p:nvSpPr>
        <p:spPr>
          <a:xfrm>
            <a:off x="831757" y="4589494"/>
            <a:ext cx="1051423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p:cNvSpPr>
            <a:spLocks noGrp="1"/>
          </p:cNvSpPr>
          <p:nvPr>
            <p:ph type="dt" sz="half" idx="10"/>
          </p:nvPr>
        </p:nvSpPr>
        <p:spPr>
          <a:xfrm>
            <a:off x="3114114" y="6261934"/>
            <a:ext cx="2742843" cy="365125"/>
          </a:xfrm>
          <a:prstGeom prst="rect">
            <a:avLst/>
          </a:prstGeom>
        </p:spPr>
        <p:txBody>
          <a:bodyPr/>
          <a:lstStyle/>
          <a:p>
            <a:endParaRPr lang="pl-PL">
              <a:solidFill>
                <a:prstClr val="black"/>
              </a:solidFill>
            </a:endParaRPr>
          </a:p>
        </p:txBody>
      </p:sp>
      <p:sp>
        <p:nvSpPr>
          <p:cNvPr id="5" name="Symbol zastępczy stopki 4"/>
          <p:cNvSpPr>
            <a:spLocks noGrp="1"/>
          </p:cNvSpPr>
          <p:nvPr>
            <p:ph type="ftr" sz="quarter" idx="11"/>
          </p:nvPr>
        </p:nvSpPr>
        <p:spPr/>
        <p:txBody>
          <a:bodyPr/>
          <a:lstStyle/>
          <a:p>
            <a:endParaRPr lang="pl-PL">
              <a:solidFill>
                <a:prstClr val="black">
                  <a:tint val="75000"/>
                </a:prstClr>
              </a:solidFill>
            </a:endParaRPr>
          </a:p>
        </p:txBody>
      </p:sp>
      <p:sp>
        <p:nvSpPr>
          <p:cNvPr id="6" name="Symbol zastępczy numeru slajdu 5"/>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142583529"/>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80573" y="3428123"/>
            <a:ext cx="9229613" cy="1143000"/>
          </a:xfrm>
          <a:prstGeom prst="rect">
            <a:avLst/>
          </a:prstGeom>
        </p:spPr>
        <p:txBody>
          <a:bodyPr/>
          <a:lstStyle/>
          <a:p>
            <a:r>
              <a:rPr lang="en-US"/>
              <a:t>Click to edit Master title style</a:t>
            </a:r>
            <a:endParaRPr lang="en-NZ"/>
          </a:p>
        </p:txBody>
      </p:sp>
      <p:sp>
        <p:nvSpPr>
          <p:cNvPr id="3" name="Content Placeholder 2"/>
          <p:cNvSpPr>
            <a:spLocks noGrp="1"/>
          </p:cNvSpPr>
          <p:nvPr>
            <p:ph idx="1"/>
          </p:nvPr>
        </p:nvSpPr>
        <p:spPr>
          <a:xfrm>
            <a:off x="609521" y="1600235"/>
            <a:ext cx="10971372"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a:xfrm>
            <a:off x="609521" y="6356425"/>
            <a:ext cx="2844430" cy="365125"/>
          </a:xfrm>
          <a:prstGeom prst="rect">
            <a:avLst/>
          </a:prstGeom>
        </p:spPr>
        <p:txBody>
          <a:bodyPr lIns="91288" tIns="45644" rIns="91288" bIns="45644"/>
          <a:lstStyle/>
          <a:p>
            <a:pPr defTabSz="912861"/>
            <a:fld id="{3CD78BDA-C06A-4A48-BFA0-CD5778A711C9}" type="datetime1">
              <a:rPr lang="en-NZ" smtClean="0">
                <a:solidFill>
                  <a:prstClr val="black"/>
                </a:solidFill>
              </a:rPr>
              <a:t>27/03/2025</a:t>
            </a:fld>
            <a:endParaRPr lang="en-NZ" dirty="0">
              <a:solidFill>
                <a:prstClr val="black"/>
              </a:solidFill>
            </a:endParaRPr>
          </a:p>
        </p:txBody>
      </p:sp>
      <p:sp>
        <p:nvSpPr>
          <p:cNvPr id="5" name="Footer Placeholder 4"/>
          <p:cNvSpPr>
            <a:spLocks noGrp="1"/>
          </p:cNvSpPr>
          <p:nvPr>
            <p:ph type="ftr" sz="quarter" idx="11"/>
          </p:nvPr>
        </p:nvSpPr>
        <p:spPr>
          <a:xfrm>
            <a:off x="4165076" y="6356425"/>
            <a:ext cx="3860297" cy="365125"/>
          </a:xfrm>
          <a:prstGeom prst="rect">
            <a:avLst/>
          </a:prstGeom>
        </p:spPr>
        <p:txBody>
          <a:bodyPr lIns="91288" tIns="45644" rIns="91288" bIns="45644"/>
          <a:lstStyle/>
          <a:p>
            <a:pPr defTabSz="912861"/>
            <a:endParaRPr lang="en-NZ" dirty="0">
              <a:solidFill>
                <a:prstClr val="black"/>
              </a:solidFill>
            </a:endParaRPr>
          </a:p>
        </p:txBody>
      </p:sp>
      <p:sp>
        <p:nvSpPr>
          <p:cNvPr id="6" name="Slide Number Placeholder 5"/>
          <p:cNvSpPr>
            <a:spLocks noGrp="1"/>
          </p:cNvSpPr>
          <p:nvPr>
            <p:ph type="sldNum" sz="quarter" idx="12"/>
          </p:nvPr>
        </p:nvSpPr>
        <p:spPr>
          <a:xfrm>
            <a:off x="8736463" y="6356387"/>
            <a:ext cx="2844430" cy="365125"/>
          </a:xfrm>
          <a:prstGeom prst="rect">
            <a:avLst/>
          </a:prstGeom>
        </p:spPr>
        <p:txBody>
          <a:bodyPr/>
          <a:lstStyle/>
          <a:p>
            <a:fld id="{35D73841-4B49-4240-A9C9-8B6F7E964FA1}" type="slidenum">
              <a:rPr lang="en-NZ" smtClean="0">
                <a:solidFill>
                  <a:prstClr val="black">
                    <a:tint val="75000"/>
                  </a:prstClr>
                </a:solidFill>
              </a:rPr>
              <a:pPr/>
              <a:t>‹#›</a:t>
            </a:fld>
            <a:endParaRPr lang="en-NZ" dirty="0">
              <a:solidFill>
                <a:prstClr val="black">
                  <a:tint val="75000"/>
                </a:prstClr>
              </a:solidFill>
            </a:endParaRPr>
          </a:p>
        </p:txBody>
      </p:sp>
    </p:spTree>
    <p:extLst>
      <p:ext uri="{BB962C8B-B14F-4D97-AF65-F5344CB8AC3E}">
        <p14:creationId xmlns:p14="http://schemas.microsoft.com/office/powerpoint/2010/main" val="427850535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sz="half" idx="1"/>
          </p:nvPr>
        </p:nvSpPr>
        <p:spPr>
          <a:xfrm>
            <a:off x="838091" y="1825625"/>
            <a:ext cx="5180926"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p:cNvSpPr>
            <a:spLocks noGrp="1"/>
          </p:cNvSpPr>
          <p:nvPr>
            <p:ph sz="half" idx="2"/>
          </p:nvPr>
        </p:nvSpPr>
        <p:spPr>
          <a:xfrm>
            <a:off x="6171396" y="1825625"/>
            <a:ext cx="5180926"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p:cNvSpPr>
            <a:spLocks noGrp="1"/>
          </p:cNvSpPr>
          <p:nvPr>
            <p:ph type="dt" sz="half" idx="10"/>
          </p:nvPr>
        </p:nvSpPr>
        <p:spPr>
          <a:xfrm>
            <a:off x="3114114" y="6261934"/>
            <a:ext cx="2742843" cy="365125"/>
          </a:xfrm>
          <a:prstGeom prst="rect">
            <a:avLst/>
          </a:prstGeom>
        </p:spPr>
        <p:txBody>
          <a:bodyPr/>
          <a:lstStyle/>
          <a:p>
            <a:endParaRPr lang="pl-PL">
              <a:solidFill>
                <a:prstClr val="black"/>
              </a:solidFill>
            </a:endParaRPr>
          </a:p>
        </p:txBody>
      </p:sp>
      <p:sp>
        <p:nvSpPr>
          <p:cNvPr id="6" name="Symbol zastępczy stopki 5"/>
          <p:cNvSpPr>
            <a:spLocks noGrp="1"/>
          </p:cNvSpPr>
          <p:nvPr>
            <p:ph type="ftr" sz="quarter" idx="11"/>
          </p:nvPr>
        </p:nvSpPr>
        <p:spPr/>
        <p:txBody>
          <a:bodyPr/>
          <a:lstStyle/>
          <a:p>
            <a:endParaRPr lang="pl-PL">
              <a:solidFill>
                <a:prstClr val="black">
                  <a:tint val="75000"/>
                </a:prstClr>
              </a:solidFill>
            </a:endParaRPr>
          </a:p>
        </p:txBody>
      </p:sp>
      <p:sp>
        <p:nvSpPr>
          <p:cNvPr id="7" name="Symbol zastępczy numeru slajdu 6"/>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2158045442"/>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839694" y="365126"/>
            <a:ext cx="10514231" cy="351580"/>
          </a:xfrm>
        </p:spPr>
        <p:txBody>
          <a:bodyPr/>
          <a:lstStyle/>
          <a:p>
            <a:r>
              <a:rPr lang="pl-PL"/>
              <a:t>Kliknij, aby edytować styl</a:t>
            </a:r>
          </a:p>
        </p:txBody>
      </p:sp>
      <p:sp>
        <p:nvSpPr>
          <p:cNvPr id="3" name="Symbol zastępczy tekstu 2"/>
          <p:cNvSpPr>
            <a:spLocks noGrp="1"/>
          </p:cNvSpPr>
          <p:nvPr>
            <p:ph type="body" idx="1"/>
          </p:nvPr>
        </p:nvSpPr>
        <p:spPr>
          <a:xfrm>
            <a:off x="839694" y="1681163"/>
            <a:ext cx="51571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p:cNvSpPr>
            <a:spLocks noGrp="1"/>
          </p:cNvSpPr>
          <p:nvPr>
            <p:ph sz="half" idx="2"/>
          </p:nvPr>
        </p:nvSpPr>
        <p:spPr>
          <a:xfrm>
            <a:off x="839694" y="2505075"/>
            <a:ext cx="5157116"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p:cNvSpPr>
            <a:spLocks noGrp="1"/>
          </p:cNvSpPr>
          <p:nvPr>
            <p:ph type="body" sz="quarter" idx="3"/>
          </p:nvPr>
        </p:nvSpPr>
        <p:spPr>
          <a:xfrm>
            <a:off x="6171412" y="1681163"/>
            <a:ext cx="518251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p:cNvSpPr>
            <a:spLocks noGrp="1"/>
          </p:cNvSpPr>
          <p:nvPr>
            <p:ph sz="quarter" idx="4"/>
          </p:nvPr>
        </p:nvSpPr>
        <p:spPr>
          <a:xfrm>
            <a:off x="6171412" y="2505075"/>
            <a:ext cx="5182513"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p:cNvSpPr>
            <a:spLocks noGrp="1"/>
          </p:cNvSpPr>
          <p:nvPr>
            <p:ph type="dt" sz="half" idx="10"/>
          </p:nvPr>
        </p:nvSpPr>
        <p:spPr>
          <a:xfrm>
            <a:off x="3114114" y="6261934"/>
            <a:ext cx="2742843" cy="365125"/>
          </a:xfrm>
          <a:prstGeom prst="rect">
            <a:avLst/>
          </a:prstGeom>
        </p:spPr>
        <p:txBody>
          <a:bodyPr/>
          <a:lstStyle/>
          <a:p>
            <a:endParaRPr lang="pl-PL">
              <a:solidFill>
                <a:prstClr val="black"/>
              </a:solidFill>
            </a:endParaRPr>
          </a:p>
        </p:txBody>
      </p:sp>
      <p:sp>
        <p:nvSpPr>
          <p:cNvPr id="8" name="Symbol zastępczy stopki 7"/>
          <p:cNvSpPr>
            <a:spLocks noGrp="1"/>
          </p:cNvSpPr>
          <p:nvPr>
            <p:ph type="ftr" sz="quarter" idx="11"/>
          </p:nvPr>
        </p:nvSpPr>
        <p:spPr/>
        <p:txBody>
          <a:bodyPr/>
          <a:lstStyle/>
          <a:p>
            <a:endParaRPr lang="pl-PL">
              <a:solidFill>
                <a:prstClr val="black">
                  <a:tint val="75000"/>
                </a:prstClr>
              </a:solidFill>
            </a:endParaRPr>
          </a:p>
        </p:txBody>
      </p:sp>
      <p:sp>
        <p:nvSpPr>
          <p:cNvPr id="9" name="Symbol zastępczy numeru slajdu 8"/>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1070963686"/>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4_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a:xfrm>
            <a:off x="3114114" y="6261934"/>
            <a:ext cx="2742843" cy="365125"/>
          </a:xfrm>
          <a:prstGeom prst="rect">
            <a:avLst/>
          </a:prstGeom>
        </p:spPr>
        <p:txBody>
          <a:bodyPr/>
          <a:lstStyle/>
          <a:p>
            <a:endParaRPr lang="pl-PL">
              <a:solidFill>
                <a:prstClr val="black"/>
              </a:solidFill>
            </a:endParaRPr>
          </a:p>
        </p:txBody>
      </p:sp>
      <p:sp>
        <p:nvSpPr>
          <p:cNvPr id="4" name="Symbol zastępczy stopki 3"/>
          <p:cNvSpPr>
            <a:spLocks noGrp="1"/>
          </p:cNvSpPr>
          <p:nvPr>
            <p:ph type="ftr" sz="quarter" idx="11"/>
          </p:nvPr>
        </p:nvSpPr>
        <p:spPr/>
        <p:txBody>
          <a:bodyPr/>
          <a:lstStyle/>
          <a:p>
            <a:endParaRPr lang="pl-PL">
              <a:solidFill>
                <a:prstClr val="black">
                  <a:tint val="75000"/>
                </a:prstClr>
              </a:solidFill>
            </a:endParaRPr>
          </a:p>
        </p:txBody>
      </p:sp>
      <p:sp>
        <p:nvSpPr>
          <p:cNvPr id="5" name="Symbol zastępczy numeru slajdu 4"/>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970027207"/>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5_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a:xfrm>
            <a:off x="3114114" y="6261934"/>
            <a:ext cx="2742843" cy="365125"/>
          </a:xfrm>
          <a:prstGeom prst="rect">
            <a:avLst/>
          </a:prstGeom>
        </p:spPr>
        <p:txBody>
          <a:bodyPr/>
          <a:lstStyle/>
          <a:p>
            <a:endParaRPr lang="pl-PL">
              <a:solidFill>
                <a:prstClr val="black"/>
              </a:solidFill>
            </a:endParaRPr>
          </a:p>
        </p:txBody>
      </p:sp>
      <p:sp>
        <p:nvSpPr>
          <p:cNvPr id="4" name="Symbol zastępczy stopki 3"/>
          <p:cNvSpPr>
            <a:spLocks noGrp="1"/>
          </p:cNvSpPr>
          <p:nvPr>
            <p:ph type="ftr" sz="quarter" idx="11"/>
          </p:nvPr>
        </p:nvSpPr>
        <p:spPr/>
        <p:txBody>
          <a:bodyPr/>
          <a:lstStyle/>
          <a:p>
            <a:endParaRPr lang="pl-PL">
              <a:solidFill>
                <a:prstClr val="black">
                  <a:tint val="75000"/>
                </a:prstClr>
              </a:solidFill>
            </a:endParaRPr>
          </a:p>
        </p:txBody>
      </p:sp>
      <p:sp>
        <p:nvSpPr>
          <p:cNvPr id="5" name="Symbol zastępczy numeru slajdu 4"/>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cxnSp>
        <p:nvCxnSpPr>
          <p:cNvPr id="6" name="Łącznik prosty 5"/>
          <p:cNvCxnSpPr/>
          <p:nvPr userDrawn="1"/>
        </p:nvCxnSpPr>
        <p:spPr>
          <a:xfrm flipH="1">
            <a:off x="-211447" y="401289"/>
            <a:ext cx="482537" cy="0"/>
          </a:xfrm>
          <a:prstGeom prst="line">
            <a:avLst/>
          </a:prstGeom>
          <a:ln w="19050" cap="rnd">
            <a:solidFill>
              <a:schemeClr val="accent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4479507"/>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a:xfrm>
            <a:off x="3114114" y="6261934"/>
            <a:ext cx="2742843" cy="365125"/>
          </a:xfrm>
          <a:prstGeom prst="rect">
            <a:avLst/>
          </a:prstGeom>
        </p:spPr>
        <p:txBody>
          <a:bodyPr/>
          <a:lstStyle/>
          <a:p>
            <a:endParaRPr lang="pl-PL">
              <a:solidFill>
                <a:prstClr val="black"/>
              </a:solidFill>
            </a:endParaRPr>
          </a:p>
        </p:txBody>
      </p:sp>
      <p:sp>
        <p:nvSpPr>
          <p:cNvPr id="4" name="Symbol zastępczy stopki 3"/>
          <p:cNvSpPr>
            <a:spLocks noGrp="1"/>
          </p:cNvSpPr>
          <p:nvPr>
            <p:ph type="ftr" sz="quarter" idx="11"/>
          </p:nvPr>
        </p:nvSpPr>
        <p:spPr/>
        <p:txBody>
          <a:bodyPr/>
          <a:lstStyle/>
          <a:p>
            <a:endParaRPr lang="pl-PL">
              <a:solidFill>
                <a:prstClr val="black">
                  <a:tint val="75000"/>
                </a:prstClr>
              </a:solidFill>
            </a:endParaRPr>
          </a:p>
        </p:txBody>
      </p:sp>
      <p:sp>
        <p:nvSpPr>
          <p:cNvPr id="5" name="Symbol zastępczy numeru slajdu 4"/>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cxnSp>
        <p:nvCxnSpPr>
          <p:cNvPr id="6" name="Łącznik prosty 5"/>
          <p:cNvCxnSpPr/>
          <p:nvPr userDrawn="1"/>
        </p:nvCxnSpPr>
        <p:spPr>
          <a:xfrm flipH="1">
            <a:off x="-211447" y="401289"/>
            <a:ext cx="482537" cy="0"/>
          </a:xfrm>
          <a:prstGeom prst="line">
            <a:avLst/>
          </a:prstGeom>
          <a:ln w="19050" cap="rnd">
            <a:solidFill>
              <a:srgbClr val="FFC000"/>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5251514"/>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1_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a:xfrm>
            <a:off x="3114114" y="6261934"/>
            <a:ext cx="2742843" cy="365125"/>
          </a:xfrm>
          <a:prstGeom prst="rect">
            <a:avLst/>
          </a:prstGeom>
        </p:spPr>
        <p:txBody>
          <a:bodyPr/>
          <a:lstStyle/>
          <a:p>
            <a:endParaRPr lang="pl-PL">
              <a:solidFill>
                <a:prstClr val="black"/>
              </a:solidFill>
            </a:endParaRPr>
          </a:p>
        </p:txBody>
      </p:sp>
      <p:sp>
        <p:nvSpPr>
          <p:cNvPr id="4" name="Symbol zastępczy stopki 3"/>
          <p:cNvSpPr>
            <a:spLocks noGrp="1"/>
          </p:cNvSpPr>
          <p:nvPr>
            <p:ph type="ftr" sz="quarter" idx="11"/>
          </p:nvPr>
        </p:nvSpPr>
        <p:spPr/>
        <p:txBody>
          <a:bodyPr/>
          <a:lstStyle/>
          <a:p>
            <a:endParaRPr lang="pl-PL">
              <a:solidFill>
                <a:prstClr val="black">
                  <a:tint val="75000"/>
                </a:prstClr>
              </a:solidFill>
            </a:endParaRPr>
          </a:p>
        </p:txBody>
      </p:sp>
      <p:sp>
        <p:nvSpPr>
          <p:cNvPr id="5" name="Symbol zastępczy numeru slajdu 4"/>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cxnSp>
        <p:nvCxnSpPr>
          <p:cNvPr id="6" name="Łącznik prosty 5"/>
          <p:cNvCxnSpPr/>
          <p:nvPr userDrawn="1"/>
        </p:nvCxnSpPr>
        <p:spPr>
          <a:xfrm flipH="1">
            <a:off x="-211447" y="401289"/>
            <a:ext cx="482537" cy="0"/>
          </a:xfrm>
          <a:prstGeom prst="line">
            <a:avLst/>
          </a:prstGeom>
          <a:ln w="19050" cap="rnd">
            <a:solidFill>
              <a:schemeClr val="accent5"/>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8217783"/>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2_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a:xfrm>
            <a:off x="3114114" y="6261934"/>
            <a:ext cx="2742843" cy="365125"/>
          </a:xfrm>
          <a:prstGeom prst="rect">
            <a:avLst/>
          </a:prstGeom>
        </p:spPr>
        <p:txBody>
          <a:bodyPr/>
          <a:lstStyle/>
          <a:p>
            <a:endParaRPr lang="pl-PL">
              <a:solidFill>
                <a:prstClr val="black"/>
              </a:solidFill>
            </a:endParaRPr>
          </a:p>
        </p:txBody>
      </p:sp>
      <p:sp>
        <p:nvSpPr>
          <p:cNvPr id="4" name="Symbol zastępczy stopki 3"/>
          <p:cNvSpPr>
            <a:spLocks noGrp="1"/>
          </p:cNvSpPr>
          <p:nvPr>
            <p:ph type="ftr" sz="quarter" idx="11"/>
          </p:nvPr>
        </p:nvSpPr>
        <p:spPr/>
        <p:txBody>
          <a:bodyPr/>
          <a:lstStyle/>
          <a:p>
            <a:endParaRPr lang="pl-PL">
              <a:solidFill>
                <a:prstClr val="black">
                  <a:tint val="75000"/>
                </a:prstClr>
              </a:solidFill>
            </a:endParaRPr>
          </a:p>
        </p:txBody>
      </p:sp>
      <p:sp>
        <p:nvSpPr>
          <p:cNvPr id="5" name="Symbol zastępczy numeru slajdu 4"/>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cxnSp>
        <p:nvCxnSpPr>
          <p:cNvPr id="6" name="Łącznik prosty 5"/>
          <p:cNvCxnSpPr/>
          <p:nvPr userDrawn="1"/>
        </p:nvCxnSpPr>
        <p:spPr>
          <a:xfrm flipH="1">
            <a:off x="-211447" y="401289"/>
            <a:ext cx="482537" cy="0"/>
          </a:xfrm>
          <a:prstGeom prst="line">
            <a:avLst/>
          </a:prstGeom>
          <a:ln w="19050" cap="rnd">
            <a:solidFill>
              <a:schemeClr val="accent3"/>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6716369"/>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3_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a:xfrm>
            <a:off x="3114114" y="6261934"/>
            <a:ext cx="2742843" cy="365125"/>
          </a:xfrm>
          <a:prstGeom prst="rect">
            <a:avLst/>
          </a:prstGeom>
        </p:spPr>
        <p:txBody>
          <a:bodyPr/>
          <a:lstStyle/>
          <a:p>
            <a:endParaRPr lang="pl-PL">
              <a:solidFill>
                <a:prstClr val="black"/>
              </a:solidFill>
            </a:endParaRPr>
          </a:p>
        </p:txBody>
      </p:sp>
      <p:sp>
        <p:nvSpPr>
          <p:cNvPr id="4" name="Symbol zastępczy stopki 3"/>
          <p:cNvSpPr>
            <a:spLocks noGrp="1"/>
          </p:cNvSpPr>
          <p:nvPr>
            <p:ph type="ftr" sz="quarter" idx="11"/>
          </p:nvPr>
        </p:nvSpPr>
        <p:spPr/>
        <p:txBody>
          <a:bodyPr/>
          <a:lstStyle/>
          <a:p>
            <a:endParaRPr lang="pl-PL">
              <a:solidFill>
                <a:prstClr val="black">
                  <a:tint val="75000"/>
                </a:prstClr>
              </a:solidFill>
            </a:endParaRPr>
          </a:p>
        </p:txBody>
      </p:sp>
      <p:sp>
        <p:nvSpPr>
          <p:cNvPr id="5" name="Symbol zastępczy numeru slajdu 4"/>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cxnSp>
        <p:nvCxnSpPr>
          <p:cNvPr id="6" name="Łącznik prosty 5"/>
          <p:cNvCxnSpPr/>
          <p:nvPr userDrawn="1"/>
        </p:nvCxnSpPr>
        <p:spPr>
          <a:xfrm flipH="1">
            <a:off x="-211447" y="401289"/>
            <a:ext cx="482537" cy="0"/>
          </a:xfrm>
          <a:prstGeom prst="line">
            <a:avLst/>
          </a:prstGeom>
          <a:ln w="19050" cap="rnd">
            <a:solidFill>
              <a:schemeClr val="accent2"/>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8228583"/>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a:xfrm>
            <a:off x="3114114" y="6261934"/>
            <a:ext cx="2742843" cy="365125"/>
          </a:xfrm>
          <a:prstGeom prst="rect">
            <a:avLst/>
          </a:prstGeom>
        </p:spPr>
        <p:txBody>
          <a:bodyPr/>
          <a:lstStyle/>
          <a:p>
            <a:endParaRPr lang="pl-PL">
              <a:solidFill>
                <a:prstClr val="black"/>
              </a:solidFill>
            </a:endParaRPr>
          </a:p>
        </p:txBody>
      </p:sp>
      <p:sp>
        <p:nvSpPr>
          <p:cNvPr id="3" name="Symbol zastępczy stopki 2"/>
          <p:cNvSpPr>
            <a:spLocks noGrp="1"/>
          </p:cNvSpPr>
          <p:nvPr>
            <p:ph type="ftr" sz="quarter" idx="11"/>
          </p:nvPr>
        </p:nvSpPr>
        <p:spPr/>
        <p:txBody>
          <a:bodyPr/>
          <a:lstStyle/>
          <a:p>
            <a:endParaRPr lang="pl-PL">
              <a:solidFill>
                <a:prstClr val="black">
                  <a:tint val="75000"/>
                </a:prstClr>
              </a:solidFill>
            </a:endParaRPr>
          </a:p>
        </p:txBody>
      </p:sp>
      <p:sp>
        <p:nvSpPr>
          <p:cNvPr id="4" name="Symbol zastępczy numeru slajdu 3"/>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1826538497"/>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blank" preserve="1">
  <p:cSld name="1_Pusty">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6712392"/>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7076" y="3310"/>
            <a:ext cx="9901602" cy="1143000"/>
          </a:xfrm>
          <a:prstGeom prst="rect">
            <a:avLst/>
          </a:prstGeom>
        </p:spPr>
        <p:txBody>
          <a:bodyPr/>
          <a:lstStyle>
            <a:lvl1pPr>
              <a:defRPr>
                <a:solidFill>
                  <a:srgbClr val="ED0C6D"/>
                </a:solidFill>
              </a:defRPr>
            </a:lvl1pPr>
          </a:lstStyle>
          <a:p>
            <a:r>
              <a:rPr lang="en-US"/>
              <a:t>Click to edit Master title style</a:t>
            </a:r>
            <a:endParaRPr lang="en-NZ"/>
          </a:p>
        </p:txBody>
      </p:sp>
      <p:sp>
        <p:nvSpPr>
          <p:cNvPr id="4" name="Date Placeholder 3"/>
          <p:cNvSpPr>
            <a:spLocks noGrp="1"/>
          </p:cNvSpPr>
          <p:nvPr>
            <p:ph type="dt" sz="half" idx="10"/>
          </p:nvPr>
        </p:nvSpPr>
        <p:spPr>
          <a:xfrm>
            <a:off x="609521" y="6356387"/>
            <a:ext cx="2844430" cy="365125"/>
          </a:xfrm>
          <a:prstGeom prst="rect">
            <a:avLst/>
          </a:prstGeom>
        </p:spPr>
        <p:txBody>
          <a:bodyPr/>
          <a:lstStyle/>
          <a:p>
            <a:fld id="{62ED2DAF-AFBB-40C5-B581-47B725B2CF5D}" type="datetime1">
              <a:rPr lang="en-NZ" smtClean="0"/>
              <a:t>27/03/2025</a:t>
            </a:fld>
            <a:endParaRPr lang="en-NZ" dirty="0"/>
          </a:p>
        </p:txBody>
      </p:sp>
      <p:sp>
        <p:nvSpPr>
          <p:cNvPr id="6" name="Slide Number Placeholder 5"/>
          <p:cNvSpPr>
            <a:spLocks noGrp="1"/>
          </p:cNvSpPr>
          <p:nvPr>
            <p:ph type="sldNum" sz="quarter" idx="12"/>
          </p:nvPr>
        </p:nvSpPr>
        <p:spPr>
          <a:xfrm>
            <a:off x="8736463" y="6356387"/>
            <a:ext cx="2844430" cy="365125"/>
          </a:xfrm>
          <a:prstGeom prst="rect">
            <a:avLst/>
          </a:prstGeom>
        </p:spPr>
        <p:txBody>
          <a:bodyPr/>
          <a:lstStyle/>
          <a:p>
            <a:fld id="{35D73841-4B49-4240-A9C9-8B6F7E964FA1}" type="slidenum">
              <a:rPr lang="en-NZ" smtClean="0"/>
              <a:t>‹#›</a:t>
            </a:fld>
            <a:endParaRPr lang="en-NZ" dirty="0"/>
          </a:p>
        </p:txBody>
      </p:sp>
    </p:spTree>
    <p:extLst>
      <p:ext uri="{BB962C8B-B14F-4D97-AF65-F5344CB8AC3E}">
        <p14:creationId xmlns:p14="http://schemas.microsoft.com/office/powerpoint/2010/main" val="361550783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839694" y="1096422"/>
            <a:ext cx="3931725" cy="960978"/>
          </a:xfrm>
        </p:spPr>
        <p:txBody>
          <a:bodyPr anchor="b"/>
          <a:lstStyle>
            <a:lvl1pPr>
              <a:defRPr sz="3200"/>
            </a:lvl1pPr>
          </a:lstStyle>
          <a:p>
            <a:r>
              <a:rPr lang="pl-PL"/>
              <a:t>Kliknij, aby edytować styl</a:t>
            </a:r>
          </a:p>
        </p:txBody>
      </p:sp>
      <p:sp>
        <p:nvSpPr>
          <p:cNvPr id="3" name="Symbol zastępczy zawartości 2"/>
          <p:cNvSpPr>
            <a:spLocks noGrp="1"/>
          </p:cNvSpPr>
          <p:nvPr>
            <p:ph idx="1"/>
          </p:nvPr>
        </p:nvSpPr>
        <p:spPr>
          <a:xfrm>
            <a:off x="5182513" y="987456"/>
            <a:ext cx="6171397"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p:cNvSpPr>
            <a:spLocks noGrp="1"/>
          </p:cNvSpPr>
          <p:nvPr>
            <p:ph type="body" sz="half" idx="2"/>
          </p:nvPr>
        </p:nvSpPr>
        <p:spPr>
          <a:xfrm>
            <a:off x="839694" y="2057400"/>
            <a:ext cx="39317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p:cNvSpPr>
            <a:spLocks noGrp="1"/>
          </p:cNvSpPr>
          <p:nvPr>
            <p:ph type="dt" sz="half" idx="10"/>
          </p:nvPr>
        </p:nvSpPr>
        <p:spPr>
          <a:xfrm>
            <a:off x="3114114" y="6261934"/>
            <a:ext cx="2742843" cy="365125"/>
          </a:xfrm>
          <a:prstGeom prst="rect">
            <a:avLst/>
          </a:prstGeom>
        </p:spPr>
        <p:txBody>
          <a:bodyPr/>
          <a:lstStyle/>
          <a:p>
            <a:endParaRPr lang="pl-PL">
              <a:solidFill>
                <a:prstClr val="black"/>
              </a:solidFill>
            </a:endParaRPr>
          </a:p>
        </p:txBody>
      </p:sp>
      <p:sp>
        <p:nvSpPr>
          <p:cNvPr id="6" name="Symbol zastępczy stopki 5"/>
          <p:cNvSpPr>
            <a:spLocks noGrp="1"/>
          </p:cNvSpPr>
          <p:nvPr>
            <p:ph type="ftr" sz="quarter" idx="11"/>
          </p:nvPr>
        </p:nvSpPr>
        <p:spPr/>
        <p:txBody>
          <a:bodyPr/>
          <a:lstStyle/>
          <a:p>
            <a:endParaRPr lang="pl-PL">
              <a:solidFill>
                <a:prstClr val="black">
                  <a:tint val="75000"/>
                </a:prstClr>
              </a:solidFill>
            </a:endParaRPr>
          </a:p>
        </p:txBody>
      </p:sp>
      <p:sp>
        <p:nvSpPr>
          <p:cNvPr id="7" name="Symbol zastępczy numeru slajdu 6"/>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3247959386"/>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839694" y="1096422"/>
            <a:ext cx="3931725" cy="960978"/>
          </a:xfrm>
        </p:spPr>
        <p:txBody>
          <a:bodyPr anchor="b"/>
          <a:lstStyle>
            <a:lvl1pPr>
              <a:defRPr sz="3200"/>
            </a:lvl1pPr>
          </a:lstStyle>
          <a:p>
            <a:r>
              <a:rPr lang="pl-PL"/>
              <a:t>Kliknij, aby edytować styl</a:t>
            </a:r>
          </a:p>
        </p:txBody>
      </p:sp>
      <p:sp>
        <p:nvSpPr>
          <p:cNvPr id="3" name="Symbol zastępczy obrazu 2"/>
          <p:cNvSpPr>
            <a:spLocks noGrp="1"/>
          </p:cNvSpPr>
          <p:nvPr>
            <p:ph type="pic" idx="1"/>
          </p:nvPr>
        </p:nvSpPr>
        <p:spPr>
          <a:xfrm>
            <a:off x="5182513" y="987456"/>
            <a:ext cx="6171397"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839694" y="2057400"/>
            <a:ext cx="39317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p:cNvSpPr>
            <a:spLocks noGrp="1"/>
          </p:cNvSpPr>
          <p:nvPr>
            <p:ph type="dt" sz="half" idx="10"/>
          </p:nvPr>
        </p:nvSpPr>
        <p:spPr>
          <a:xfrm>
            <a:off x="3114114" y="6261934"/>
            <a:ext cx="2742843" cy="365125"/>
          </a:xfrm>
          <a:prstGeom prst="rect">
            <a:avLst/>
          </a:prstGeom>
        </p:spPr>
        <p:txBody>
          <a:bodyPr/>
          <a:lstStyle/>
          <a:p>
            <a:endParaRPr lang="pl-PL">
              <a:solidFill>
                <a:prstClr val="black"/>
              </a:solidFill>
            </a:endParaRPr>
          </a:p>
        </p:txBody>
      </p:sp>
      <p:sp>
        <p:nvSpPr>
          <p:cNvPr id="6" name="Symbol zastępczy stopki 5"/>
          <p:cNvSpPr>
            <a:spLocks noGrp="1"/>
          </p:cNvSpPr>
          <p:nvPr>
            <p:ph type="ftr" sz="quarter" idx="11"/>
          </p:nvPr>
        </p:nvSpPr>
        <p:spPr/>
        <p:txBody>
          <a:bodyPr/>
          <a:lstStyle/>
          <a:p>
            <a:endParaRPr lang="pl-PL">
              <a:solidFill>
                <a:prstClr val="black">
                  <a:tint val="75000"/>
                </a:prstClr>
              </a:solidFill>
            </a:endParaRPr>
          </a:p>
        </p:txBody>
      </p:sp>
      <p:sp>
        <p:nvSpPr>
          <p:cNvPr id="7" name="Symbol zastępczy numeru slajdu 6"/>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404317167"/>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tytułu pionowego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a:xfrm>
            <a:off x="3114114" y="6261934"/>
            <a:ext cx="2742843" cy="365125"/>
          </a:xfrm>
          <a:prstGeom prst="rect">
            <a:avLst/>
          </a:prstGeom>
        </p:spPr>
        <p:txBody>
          <a:bodyPr/>
          <a:lstStyle/>
          <a:p>
            <a:endParaRPr lang="pl-PL">
              <a:solidFill>
                <a:prstClr val="black"/>
              </a:solidFill>
            </a:endParaRPr>
          </a:p>
        </p:txBody>
      </p:sp>
      <p:sp>
        <p:nvSpPr>
          <p:cNvPr id="5" name="Symbol zastępczy stopki 4"/>
          <p:cNvSpPr>
            <a:spLocks noGrp="1"/>
          </p:cNvSpPr>
          <p:nvPr>
            <p:ph type="ftr" sz="quarter" idx="11"/>
          </p:nvPr>
        </p:nvSpPr>
        <p:spPr/>
        <p:txBody>
          <a:bodyPr/>
          <a:lstStyle/>
          <a:p>
            <a:endParaRPr lang="pl-PL">
              <a:solidFill>
                <a:prstClr val="black">
                  <a:tint val="75000"/>
                </a:prstClr>
              </a:solidFill>
            </a:endParaRPr>
          </a:p>
        </p:txBody>
      </p:sp>
      <p:sp>
        <p:nvSpPr>
          <p:cNvPr id="6" name="Symbol zastępczy numeru slajdu 5"/>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4049915350"/>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10926178" y="365125"/>
            <a:ext cx="426159" cy="5811838"/>
          </a:xfrm>
        </p:spPr>
        <p:txBody>
          <a:bodyPr vert="eaVert"/>
          <a:lstStyle/>
          <a:p>
            <a:r>
              <a:rPr lang="pl-PL"/>
              <a:t>Kliknij, aby edytować styl</a:t>
            </a:r>
          </a:p>
        </p:txBody>
      </p:sp>
      <p:sp>
        <p:nvSpPr>
          <p:cNvPr id="3" name="Symbol zastępczy tytułu pionowego 2"/>
          <p:cNvSpPr>
            <a:spLocks noGrp="1"/>
          </p:cNvSpPr>
          <p:nvPr>
            <p:ph type="body" orient="vert" idx="1"/>
          </p:nvPr>
        </p:nvSpPr>
        <p:spPr>
          <a:xfrm>
            <a:off x="838091" y="365125"/>
            <a:ext cx="7733293"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a:xfrm>
            <a:off x="3114114" y="6261934"/>
            <a:ext cx="2742843" cy="365125"/>
          </a:xfrm>
          <a:prstGeom prst="rect">
            <a:avLst/>
          </a:prstGeom>
        </p:spPr>
        <p:txBody>
          <a:bodyPr/>
          <a:lstStyle/>
          <a:p>
            <a:endParaRPr lang="pl-PL">
              <a:solidFill>
                <a:prstClr val="black"/>
              </a:solidFill>
            </a:endParaRPr>
          </a:p>
        </p:txBody>
      </p:sp>
      <p:sp>
        <p:nvSpPr>
          <p:cNvPr id="5" name="Symbol zastępczy stopki 4"/>
          <p:cNvSpPr>
            <a:spLocks noGrp="1"/>
          </p:cNvSpPr>
          <p:nvPr>
            <p:ph type="ftr" sz="quarter" idx="11"/>
          </p:nvPr>
        </p:nvSpPr>
        <p:spPr/>
        <p:txBody>
          <a:bodyPr/>
          <a:lstStyle/>
          <a:p>
            <a:endParaRPr lang="pl-PL">
              <a:solidFill>
                <a:prstClr val="black">
                  <a:tint val="75000"/>
                </a:prstClr>
              </a:solidFill>
            </a:endParaRPr>
          </a:p>
        </p:txBody>
      </p:sp>
      <p:sp>
        <p:nvSpPr>
          <p:cNvPr id="6" name="Symbol zastępczy numeru slajdu 5"/>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1601846798"/>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930378" y="4725175"/>
            <a:ext cx="9209873" cy="683979"/>
          </a:xfrm>
          <a:prstGeom prst="rect">
            <a:avLst/>
          </a:prstGeom>
        </p:spPr>
        <p:txBody>
          <a:bodyPr/>
          <a:lstStyle>
            <a:lvl1pPr algn="l">
              <a:defRPr sz="4400" b="1" i="0">
                <a:solidFill>
                  <a:srgbClr val="FF33CC"/>
                </a:solidFill>
                <a:effectLst>
                  <a:outerShdw blurRad="38100" dist="38100" dir="2700000" algn="tl">
                    <a:srgbClr val="000000">
                      <a:alpha val="43137"/>
                    </a:srgbClr>
                  </a:outerShdw>
                </a:effectLst>
              </a:defRPr>
            </a:lvl1pPr>
          </a:lstStyle>
          <a:p>
            <a:r>
              <a:rPr lang="en-US" dirty="0"/>
              <a:t>Click To Edit Master Title Style</a:t>
            </a:r>
            <a:endParaRPr lang="en-NZ" dirty="0"/>
          </a:p>
        </p:txBody>
      </p:sp>
    </p:spTree>
    <p:extLst>
      <p:ext uri="{BB962C8B-B14F-4D97-AF65-F5344CB8AC3E}">
        <p14:creationId xmlns:p14="http://schemas.microsoft.com/office/powerpoint/2010/main" val="216649350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7" name="Text Placeholder 6"/>
          <p:cNvSpPr>
            <a:spLocks noGrp="1"/>
          </p:cNvSpPr>
          <p:nvPr>
            <p:ph type="body" sz="quarter" idx="13" hasCustomPrompt="1"/>
          </p:nvPr>
        </p:nvSpPr>
        <p:spPr>
          <a:xfrm>
            <a:off x="601813" y="222590"/>
            <a:ext cx="9658560" cy="750470"/>
          </a:xfrm>
          <a:prstGeom prst="rect">
            <a:avLst/>
          </a:prstGeom>
        </p:spPr>
        <p:txBody>
          <a:bodyPr lIns="90794" tIns="45395" rIns="90794" bIns="45395"/>
          <a:lstStyle>
            <a:lvl1pPr marL="0" indent="0">
              <a:buFontTx/>
              <a:buNone/>
              <a:defRPr sz="3600" b="1">
                <a:solidFill>
                  <a:schemeClr val="bg1"/>
                </a:solidFill>
              </a:defRPr>
            </a:lvl1pPr>
            <a:lvl2pPr marL="486452" indent="0">
              <a:buFontTx/>
              <a:buNone/>
              <a:defRPr sz="3600" b="1"/>
            </a:lvl2pPr>
            <a:lvl3pPr marL="972868" indent="0">
              <a:buFontTx/>
              <a:buNone/>
              <a:defRPr sz="3600" b="1"/>
            </a:lvl3pPr>
            <a:lvl4pPr marL="1459217" indent="0">
              <a:buFontTx/>
              <a:buNone/>
              <a:defRPr sz="3600" b="1"/>
            </a:lvl4pPr>
            <a:lvl5pPr marL="1945622" indent="0">
              <a:buFontTx/>
              <a:buNone/>
              <a:defRPr sz="3600" b="1"/>
            </a:lvl5pPr>
          </a:lstStyle>
          <a:p>
            <a:pPr lvl="0"/>
            <a:r>
              <a:rPr lang="en-US" dirty="0"/>
              <a:t>Click: to edit Master text styles</a:t>
            </a:r>
          </a:p>
        </p:txBody>
      </p:sp>
    </p:spTree>
    <p:extLst>
      <p:ext uri="{BB962C8B-B14F-4D97-AF65-F5344CB8AC3E}">
        <p14:creationId xmlns:p14="http://schemas.microsoft.com/office/powerpoint/2010/main" val="2658521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Tyhjä">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09521" y="6245931"/>
            <a:ext cx="2844430" cy="475247"/>
          </a:xfrm>
          <a:prstGeom prst="rect">
            <a:avLst/>
          </a:prstGeom>
        </p:spPr>
        <p:txBody>
          <a:bodyPr lIns="85341" tIns="42670" rIns="85341" bIns="42670"/>
          <a:lstStyle>
            <a:lvl1pPr>
              <a:defRPr/>
            </a:lvl1pPr>
          </a:lstStyle>
          <a:p>
            <a:pPr>
              <a:defRPr/>
            </a:pPr>
            <a:endParaRPr lang="en-US"/>
          </a:p>
        </p:txBody>
      </p:sp>
      <p:sp>
        <p:nvSpPr>
          <p:cNvPr id="3" name="Rectangle 6"/>
          <p:cNvSpPr>
            <a:spLocks noGrp="1" noChangeArrowheads="1"/>
          </p:cNvSpPr>
          <p:nvPr>
            <p:ph type="sldNum" sz="quarter" idx="11"/>
          </p:nvPr>
        </p:nvSpPr>
        <p:spPr>
          <a:xfrm>
            <a:off x="8736463" y="6356387"/>
            <a:ext cx="2844430" cy="365125"/>
          </a:xfrm>
          <a:prstGeom prst="rect">
            <a:avLst/>
          </a:prstGeom>
        </p:spPr>
        <p:txBody>
          <a:bodyPr/>
          <a:lstStyle>
            <a:lvl1pPr>
              <a:defRPr/>
            </a:lvl1pPr>
          </a:lstStyle>
          <a:p>
            <a:pPr>
              <a:defRPr/>
            </a:pPr>
            <a:endParaRPr lang="fi-FI"/>
          </a:p>
        </p:txBody>
      </p:sp>
    </p:spTree>
    <p:extLst>
      <p:ext uri="{BB962C8B-B14F-4D97-AF65-F5344CB8AC3E}">
        <p14:creationId xmlns:p14="http://schemas.microsoft.com/office/powerpoint/2010/main" val="16095339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80573" y="3428123"/>
            <a:ext cx="9229613" cy="1143000"/>
          </a:xfrm>
          <a:prstGeom prst="rect">
            <a:avLst/>
          </a:prstGeom>
        </p:spPr>
        <p:txBody>
          <a:bodyPr/>
          <a:lstStyle/>
          <a:p>
            <a:r>
              <a:rPr lang="en-US"/>
              <a:t>Click to edit Master title style</a:t>
            </a:r>
            <a:endParaRPr lang="en-NZ"/>
          </a:p>
        </p:txBody>
      </p:sp>
      <p:sp>
        <p:nvSpPr>
          <p:cNvPr id="3" name="Date Placeholder 2"/>
          <p:cNvSpPr>
            <a:spLocks noGrp="1"/>
          </p:cNvSpPr>
          <p:nvPr>
            <p:ph type="dt" sz="half" idx="10"/>
          </p:nvPr>
        </p:nvSpPr>
        <p:spPr>
          <a:xfrm>
            <a:off x="609521" y="6356387"/>
            <a:ext cx="2844430" cy="365125"/>
          </a:xfrm>
          <a:prstGeom prst="rect">
            <a:avLst/>
          </a:prstGeom>
        </p:spPr>
        <p:txBody>
          <a:bodyPr/>
          <a:lstStyle/>
          <a:p>
            <a:fld id="{62A53DE7-1A51-4D48-94C4-19B5FABA49CF}" type="datetime1">
              <a:rPr lang="en-NZ" smtClean="0"/>
              <a:t>27/03/2025</a:t>
            </a:fld>
            <a:endParaRPr lang="en-NZ" dirty="0"/>
          </a:p>
        </p:txBody>
      </p:sp>
      <p:sp>
        <p:nvSpPr>
          <p:cNvPr id="4" name="Footer Placeholder 3"/>
          <p:cNvSpPr>
            <a:spLocks noGrp="1"/>
          </p:cNvSpPr>
          <p:nvPr>
            <p:ph type="ftr" sz="quarter" idx="11"/>
          </p:nvPr>
        </p:nvSpPr>
        <p:spPr>
          <a:xfrm>
            <a:off x="4165076" y="6356387"/>
            <a:ext cx="3860297" cy="365125"/>
          </a:xfrm>
          <a:prstGeom prst="rect">
            <a:avLst/>
          </a:prstGeom>
        </p:spPr>
        <p:txBody>
          <a:bodyPr/>
          <a:lstStyle/>
          <a:p>
            <a:endParaRPr lang="en-NZ" dirty="0"/>
          </a:p>
        </p:txBody>
      </p:sp>
      <p:sp>
        <p:nvSpPr>
          <p:cNvPr id="5" name="Slide Number Placeholder 4"/>
          <p:cNvSpPr>
            <a:spLocks noGrp="1"/>
          </p:cNvSpPr>
          <p:nvPr>
            <p:ph type="sldNum" sz="quarter" idx="12"/>
          </p:nvPr>
        </p:nvSpPr>
        <p:spPr>
          <a:xfrm>
            <a:off x="8736463" y="6356387"/>
            <a:ext cx="2844430" cy="365125"/>
          </a:xfrm>
          <a:prstGeom prst="rect">
            <a:avLst/>
          </a:prstGeom>
        </p:spPr>
        <p:txBody>
          <a:bodyPr/>
          <a:lstStyle/>
          <a:p>
            <a:fld id="{4A87B596-6C3B-4F21-AEF0-1712141D1DD9}" type="slidenum">
              <a:rPr lang="en-NZ" smtClean="0"/>
              <a:t>‹#›</a:t>
            </a:fld>
            <a:endParaRPr lang="en-NZ" dirty="0"/>
          </a:p>
        </p:txBody>
      </p:sp>
    </p:spTree>
    <p:extLst>
      <p:ext uri="{BB962C8B-B14F-4D97-AF65-F5344CB8AC3E}">
        <p14:creationId xmlns:p14="http://schemas.microsoft.com/office/powerpoint/2010/main" val="30485224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5_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solidFill>
                  <a:srgbClr val="ED0C6D"/>
                </a:solidFill>
              </a:defRPr>
            </a:lvl1pPr>
          </a:lstStyle>
          <a:p>
            <a:r>
              <a:rPr lang="pl-PL" dirty="0"/>
              <a:t>Kliknij, aby edytować styl</a:t>
            </a:r>
          </a:p>
        </p:txBody>
      </p:sp>
      <p:sp>
        <p:nvSpPr>
          <p:cNvPr id="3" name="Symbol zastępczy daty 2"/>
          <p:cNvSpPr>
            <a:spLocks noGrp="1"/>
          </p:cNvSpPr>
          <p:nvPr>
            <p:ph type="dt" sz="half" idx="10"/>
          </p:nvPr>
        </p:nvSpPr>
        <p:spPr>
          <a:xfrm>
            <a:off x="3114099" y="6261904"/>
            <a:ext cx="2742843" cy="365125"/>
          </a:xfrm>
          <a:prstGeom prst="rect">
            <a:avLst/>
          </a:prstGeom>
        </p:spPr>
        <p:txBody>
          <a:bodyPr/>
          <a:lstStyle/>
          <a:p>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DEAEEF22-A4DB-45E7-8C91-9889C89BF273}" type="slidenum">
              <a:rPr lang="pl-PL" smtClean="0"/>
              <a:t>‹#›</a:t>
            </a:fld>
            <a:endParaRPr lang="pl-PL"/>
          </a:p>
        </p:txBody>
      </p:sp>
    </p:spTree>
    <p:extLst>
      <p:ext uri="{BB962C8B-B14F-4D97-AF65-F5344CB8AC3E}">
        <p14:creationId xmlns:p14="http://schemas.microsoft.com/office/powerpoint/2010/main" val="935765639"/>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lajd tytułowy">
    <p:bg>
      <p:bgPr>
        <a:solidFill>
          <a:schemeClr val="bg1">
            <a:lumMod val="95000"/>
          </a:schemeClr>
        </a:solidFill>
        <a:effectLst/>
      </p:bgPr>
    </p:bg>
    <p:spTree>
      <p:nvGrpSpPr>
        <p:cNvPr id="1" name=""/>
        <p:cNvGrpSpPr/>
        <p:nvPr/>
      </p:nvGrpSpPr>
      <p:grpSpPr>
        <a:xfrm>
          <a:off x="0" y="0"/>
          <a:ext cx="0" cy="0"/>
          <a:chOff x="0" y="0"/>
          <a:chExt cx="0" cy="0"/>
        </a:xfrm>
      </p:grpSpPr>
      <p:cxnSp>
        <p:nvCxnSpPr>
          <p:cNvPr id="12" name="Łącznik prosty 11"/>
          <p:cNvCxnSpPr/>
          <p:nvPr userDrawn="1"/>
        </p:nvCxnSpPr>
        <p:spPr>
          <a:xfrm flipH="1" flipV="1">
            <a:off x="-221791" y="3696291"/>
            <a:ext cx="4827650" cy="1"/>
          </a:xfrm>
          <a:prstGeom prst="line">
            <a:avLst/>
          </a:prstGeom>
          <a:ln w="19050" cap="rnd">
            <a:solidFill>
              <a:srgbClr val="ED0C6D"/>
            </a:solidFill>
            <a:round/>
          </a:ln>
        </p:spPr>
        <p:style>
          <a:lnRef idx="1">
            <a:schemeClr val="accent1"/>
          </a:lnRef>
          <a:fillRef idx="0">
            <a:schemeClr val="accent1"/>
          </a:fillRef>
          <a:effectRef idx="0">
            <a:schemeClr val="accent1"/>
          </a:effectRef>
          <a:fontRef idx="minor">
            <a:schemeClr val="tx1"/>
          </a:fontRef>
        </p:style>
      </p:cxnSp>
      <p:cxnSp>
        <p:nvCxnSpPr>
          <p:cNvPr id="13" name="Łącznik prosty 12"/>
          <p:cNvCxnSpPr/>
          <p:nvPr userDrawn="1"/>
        </p:nvCxnSpPr>
        <p:spPr>
          <a:xfrm flipH="1">
            <a:off x="8851998" y="4408798"/>
            <a:ext cx="7408067" cy="1"/>
          </a:xfrm>
          <a:prstGeom prst="line">
            <a:avLst/>
          </a:prstGeom>
          <a:ln w="19050" cap="rnd">
            <a:solidFill>
              <a:srgbClr val="ED0C6D"/>
            </a:solidFill>
            <a:round/>
          </a:ln>
        </p:spPr>
        <p:style>
          <a:lnRef idx="1">
            <a:schemeClr val="accent1"/>
          </a:lnRef>
          <a:fillRef idx="0">
            <a:schemeClr val="accent1"/>
          </a:fillRef>
          <a:effectRef idx="0">
            <a:schemeClr val="accent1"/>
          </a:effectRef>
          <a:fontRef idx="minor">
            <a:schemeClr val="tx1"/>
          </a:fontRef>
        </p:style>
      </p:cxnSp>
      <p:pic>
        <p:nvPicPr>
          <p:cNvPr id="15" name="Obraz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3584" y="1371600"/>
            <a:ext cx="4339121" cy="4339686"/>
          </a:xfrm>
          <a:prstGeom prst="rect">
            <a:avLst/>
          </a:prstGeom>
        </p:spPr>
      </p:pic>
      <p:sp>
        <p:nvSpPr>
          <p:cNvPr id="19" name="Symbol zastępczy tekstu 18"/>
          <p:cNvSpPr>
            <a:spLocks noGrp="1"/>
          </p:cNvSpPr>
          <p:nvPr>
            <p:ph type="body" sz="quarter" idx="10" hasCustomPrompt="1"/>
          </p:nvPr>
        </p:nvSpPr>
        <p:spPr>
          <a:xfrm>
            <a:off x="4659029" y="3387779"/>
            <a:ext cx="8280909" cy="707979"/>
          </a:xfrm>
        </p:spPr>
        <p:txBody>
          <a:bodyPr>
            <a:normAutofit/>
          </a:bodyPr>
          <a:lstStyle>
            <a:lvl1pPr marL="0" indent="0">
              <a:buNone/>
              <a:defRPr sz="4400">
                <a:latin typeface="Century Gothic" panose="020B0502020202020204" pitchFamily="34" charset="0"/>
              </a:defRPr>
            </a:lvl1pPr>
          </a:lstStyle>
          <a:p>
            <a:pPr lvl="0"/>
            <a:r>
              <a:rPr lang="pl-PL" dirty="0"/>
              <a:t>Dodaj tytuł</a:t>
            </a:r>
          </a:p>
        </p:txBody>
      </p:sp>
      <p:sp>
        <p:nvSpPr>
          <p:cNvPr id="20" name="Symbol zastępczy tekstu 18"/>
          <p:cNvSpPr>
            <a:spLocks noGrp="1"/>
          </p:cNvSpPr>
          <p:nvPr>
            <p:ph type="body" sz="quarter" idx="11" hasCustomPrompt="1"/>
          </p:nvPr>
        </p:nvSpPr>
        <p:spPr>
          <a:xfrm>
            <a:off x="4658391" y="4090663"/>
            <a:ext cx="4306659" cy="707979"/>
          </a:xfrm>
        </p:spPr>
        <p:txBody>
          <a:bodyPr>
            <a:normAutofit/>
          </a:bodyPr>
          <a:lstStyle>
            <a:lvl1pPr marL="0" indent="0">
              <a:buNone/>
              <a:defRPr sz="4400" b="1">
                <a:solidFill>
                  <a:schemeClr val="accent1"/>
                </a:solidFill>
                <a:latin typeface="Century Gothic" panose="020B0502020202020204" pitchFamily="34" charset="0"/>
              </a:defRPr>
            </a:lvl1pPr>
          </a:lstStyle>
          <a:p>
            <a:pPr lvl="0"/>
            <a:r>
              <a:rPr lang="pl-PL" dirty="0"/>
              <a:t>Dodaj podtytuł</a:t>
            </a:r>
          </a:p>
        </p:txBody>
      </p:sp>
      <p:grpSp>
        <p:nvGrpSpPr>
          <p:cNvPr id="7" name="Group 6"/>
          <p:cNvGrpSpPr/>
          <p:nvPr userDrawn="1"/>
        </p:nvGrpSpPr>
        <p:grpSpPr>
          <a:xfrm>
            <a:off x="2399975" y="617868"/>
            <a:ext cx="2413825" cy="271310"/>
            <a:chOff x="2192319" y="617833"/>
            <a:chExt cx="2414139" cy="271310"/>
          </a:xfrm>
        </p:grpSpPr>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385470" y="617833"/>
              <a:ext cx="1220988" cy="259844"/>
            </a:xfrm>
            <a:prstGeom prst="rect">
              <a:avLst/>
            </a:prstGeom>
          </p:spPr>
        </p:pic>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192319" y="617833"/>
              <a:ext cx="851369" cy="271310"/>
            </a:xfrm>
            <a:prstGeom prst="rect">
              <a:avLst/>
            </a:prstGeom>
          </p:spPr>
        </p:pic>
      </p:grpSp>
      <p:pic>
        <p:nvPicPr>
          <p:cNvPr id="8" name="Picture 7" descr="A black background with blue and orange letters&#10;&#10;AI-generated content may be incorrect.">
            <a:extLst>
              <a:ext uri="{FF2B5EF4-FFF2-40B4-BE49-F238E27FC236}">
                <a16:creationId xmlns:a16="http://schemas.microsoft.com/office/drawing/2014/main" id="{8E93E3E5-B3B0-124B-4449-8C27F4EEFC5B}"/>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30519" y="510340"/>
            <a:ext cx="1880549" cy="470388"/>
          </a:xfrm>
          <a:prstGeom prst="rect">
            <a:avLst/>
          </a:prstGeom>
        </p:spPr>
      </p:pic>
    </p:spTree>
    <p:extLst>
      <p:ext uri="{BB962C8B-B14F-4D97-AF65-F5344CB8AC3E}">
        <p14:creationId xmlns:p14="http://schemas.microsoft.com/office/powerpoint/2010/main" val="1117805828"/>
      </p:ext>
    </p:extLst>
  </p:cSld>
  <p:clrMapOvr>
    <a:masterClrMapping/>
  </p:clrMapOvr>
  <mc:AlternateContent xmlns:mc="http://schemas.openxmlformats.org/markup-compatibility/2006" xmlns:p14="http://schemas.microsoft.com/office/powerpoint/2010/main">
    <mc:Choice Requires="p14">
      <p:transition spd="slow" p14:dur="2000">
        <p:pull/>
      </p:transition>
    </mc:Choice>
    <mc:Fallback xmlns="">
      <p:transition spd="slow">
        <p:pull/>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2"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right)">
                                          <p:cBhvr>
                                            <p:cTn id="10" dur="500"/>
                                            <p:tgtEl>
                                              <p:spTgt spid="13"/>
                                            </p:tgtEl>
                                          </p:cBhvr>
                                        </p:animEffect>
                                      </p:childTnLst>
                                    </p:cTn>
                                  </p:par>
                                  <p:par>
                                    <p:cTn id="11" presetID="2" presetClass="entr" presetSubtype="8" fill="hold" nodeType="withEffect" p14:presetBounceEnd="53333">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14:bounceEnd="53333">
                                          <p:cBhvr additive="base">
                                            <p:cTn id="13" dur="1000" fill="hold"/>
                                            <p:tgtEl>
                                              <p:spTgt spid="15"/>
                                            </p:tgtEl>
                                            <p:attrNameLst>
                                              <p:attrName>ppt_x</p:attrName>
                                            </p:attrNameLst>
                                          </p:cBhvr>
                                          <p:tavLst>
                                            <p:tav tm="0">
                                              <p:val>
                                                <p:strVal val="0-#ppt_w/2"/>
                                              </p:val>
                                            </p:tav>
                                            <p:tav tm="100000">
                                              <p:val>
                                                <p:strVal val="#ppt_x"/>
                                              </p:val>
                                            </p:tav>
                                          </p:tavLst>
                                        </p:anim>
                                        <p:anim calcmode="lin" valueType="num" p14:bounceEnd="53333">
                                          <p:cBhvr additive="base">
                                            <p:cTn id="14"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2"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right)">
                                          <p:cBhvr>
                                            <p:cTn id="10" dur="500"/>
                                            <p:tgtEl>
                                              <p:spTgt spid="13"/>
                                            </p:tgtEl>
                                          </p:cBhvr>
                                        </p:animEffect>
                                      </p:childTnLst>
                                    </p:cTn>
                                  </p:par>
                                  <p:par>
                                    <p:cTn id="11" presetID="2" presetClass="entr" presetSubtype="8"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1000" fill="hold"/>
                                            <p:tgtEl>
                                              <p:spTgt spid="15"/>
                                            </p:tgtEl>
                                            <p:attrNameLst>
                                              <p:attrName>ppt_x</p:attrName>
                                            </p:attrNameLst>
                                          </p:cBhvr>
                                          <p:tavLst>
                                            <p:tav tm="0">
                                              <p:val>
                                                <p:strVal val="0-#ppt_w/2"/>
                                              </p:val>
                                            </p:tav>
                                            <p:tav tm="100000">
                                              <p:val>
                                                <p:strVal val="#ppt_x"/>
                                              </p:val>
                                            </p:tav>
                                          </p:tavLst>
                                        </p:anim>
                                        <p:anim calcmode="lin" valueType="num">
                                          <p:cBhvr additive="base">
                                            <p:cTn id="14"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a:xfrm>
            <a:off x="3114116" y="6261938"/>
            <a:ext cx="2742843" cy="365125"/>
          </a:xfrm>
          <a:prstGeom prst="rect">
            <a:avLst/>
          </a:prstGeom>
        </p:spPr>
        <p:txBody>
          <a:bodyPr/>
          <a:lstStyle/>
          <a:p>
            <a:endParaRPr lang="pl-PL">
              <a:solidFill>
                <a:prstClr val="black"/>
              </a:solidFill>
            </a:endParaRPr>
          </a:p>
        </p:txBody>
      </p:sp>
      <p:sp>
        <p:nvSpPr>
          <p:cNvPr id="5" name="Symbol zastępczy stopki 4"/>
          <p:cNvSpPr>
            <a:spLocks noGrp="1"/>
          </p:cNvSpPr>
          <p:nvPr>
            <p:ph type="ftr" sz="quarter" idx="11"/>
          </p:nvPr>
        </p:nvSpPr>
        <p:spPr/>
        <p:txBody>
          <a:bodyPr/>
          <a:lstStyle/>
          <a:p>
            <a:endParaRPr lang="pl-PL">
              <a:solidFill>
                <a:prstClr val="black">
                  <a:tint val="75000"/>
                </a:prstClr>
              </a:solidFill>
            </a:endParaRPr>
          </a:p>
        </p:txBody>
      </p:sp>
      <p:sp>
        <p:nvSpPr>
          <p:cNvPr id="6" name="Symbol zastępczy numeru slajdu 5"/>
          <p:cNvSpPr>
            <a:spLocks noGrp="1"/>
          </p:cNvSpPr>
          <p:nvPr>
            <p:ph type="sldNum" sz="quarter" idx="12"/>
          </p:nvPr>
        </p:nvSpPr>
        <p:spPr/>
        <p:txBody>
          <a:bodyPr/>
          <a:lstStyle/>
          <a:p>
            <a:fld id="{DEAEEF22-A4DB-45E7-8C91-9889C89BF273}" type="slidenum">
              <a:rPr lang="pl-PL" smtClean="0">
                <a:solidFill>
                  <a:prstClr val="black">
                    <a:tint val="75000"/>
                  </a:prstClr>
                </a:solidFill>
              </a:rPr>
              <a:pPr/>
              <a:t>‹#›</a:t>
            </a:fld>
            <a:endParaRPr lang="pl-PL">
              <a:solidFill>
                <a:prstClr val="black">
                  <a:tint val="75000"/>
                </a:prstClr>
              </a:solidFill>
            </a:endParaRPr>
          </a:p>
        </p:txBody>
      </p:sp>
    </p:spTree>
    <p:extLst>
      <p:ext uri="{BB962C8B-B14F-4D97-AF65-F5344CB8AC3E}">
        <p14:creationId xmlns:p14="http://schemas.microsoft.com/office/powerpoint/2010/main" val="3042796348"/>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5.jpg"/><Relationship Id="rId5" Type="http://schemas.openxmlformats.org/officeDocument/2006/relationships/theme" Target="../theme/theme2.xml"/><Relationship Id="rId4"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18" Type="http://schemas.openxmlformats.org/officeDocument/2006/relationships/slideLayout" Target="../slideLayouts/slideLayout25.xml"/><Relationship Id="rId3" Type="http://schemas.openxmlformats.org/officeDocument/2006/relationships/slideLayout" Target="../slideLayouts/slideLayout10.xml"/><Relationship Id="rId21" Type="http://schemas.openxmlformats.org/officeDocument/2006/relationships/image" Target="../media/image5.jpg"/><Relationship Id="rId7" Type="http://schemas.openxmlformats.org/officeDocument/2006/relationships/slideLayout" Target="../slideLayouts/slideLayout14.xml"/><Relationship Id="rId12" Type="http://schemas.openxmlformats.org/officeDocument/2006/relationships/slideLayout" Target="../slideLayouts/slideLayout19.xml"/><Relationship Id="rId17" Type="http://schemas.openxmlformats.org/officeDocument/2006/relationships/slideLayout" Target="../slideLayouts/slideLayout24.xml"/><Relationship Id="rId2" Type="http://schemas.openxmlformats.org/officeDocument/2006/relationships/slideLayout" Target="../slideLayouts/slideLayout9.xml"/><Relationship Id="rId16" Type="http://schemas.openxmlformats.org/officeDocument/2006/relationships/slideLayout" Target="../slideLayouts/slideLayout23.xml"/><Relationship Id="rId20" Type="http://schemas.openxmlformats.org/officeDocument/2006/relationships/theme" Target="../theme/theme3.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slideLayout" Target="../slideLayouts/slideLayout22.xml"/><Relationship Id="rId10" Type="http://schemas.openxmlformats.org/officeDocument/2006/relationships/slideLayout" Target="../slideLayouts/slideLayout17.xml"/><Relationship Id="rId19" Type="http://schemas.openxmlformats.org/officeDocument/2006/relationships/slideLayout" Target="../slideLayouts/slideLayout26.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3" Type="http://schemas.openxmlformats.org/officeDocument/2006/relationships/slideLayout" Target="../slideLayouts/slideLayout29.xml"/><Relationship Id="rId21" Type="http://schemas.openxmlformats.org/officeDocument/2006/relationships/image" Target="../media/image5.jpg"/><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theme" Target="../theme/theme4.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2" name="Łącznik prosty 11"/>
          <p:cNvCxnSpPr/>
          <p:nvPr userDrawn="1"/>
        </p:nvCxnSpPr>
        <p:spPr>
          <a:xfrm flipH="1" flipV="1">
            <a:off x="-221802" y="3696291"/>
            <a:ext cx="4828278" cy="1"/>
          </a:xfrm>
          <a:prstGeom prst="line">
            <a:avLst/>
          </a:prstGeom>
          <a:ln w="19050" cap="rnd">
            <a:solidFill>
              <a:srgbClr val="ED0C6D"/>
            </a:solidFill>
            <a:round/>
          </a:ln>
        </p:spPr>
        <p:style>
          <a:lnRef idx="1">
            <a:schemeClr val="accent1"/>
          </a:lnRef>
          <a:fillRef idx="0">
            <a:schemeClr val="accent1"/>
          </a:fillRef>
          <a:effectRef idx="0">
            <a:schemeClr val="accent1"/>
          </a:effectRef>
          <a:fontRef idx="minor">
            <a:schemeClr val="tx1"/>
          </a:fontRef>
        </p:style>
      </p:cxnSp>
      <p:cxnSp>
        <p:nvCxnSpPr>
          <p:cNvPr id="23" name="Łącznik prosty 12"/>
          <p:cNvCxnSpPr/>
          <p:nvPr userDrawn="1"/>
        </p:nvCxnSpPr>
        <p:spPr>
          <a:xfrm flipH="1">
            <a:off x="10072097" y="4408798"/>
            <a:ext cx="5739016" cy="1"/>
          </a:xfrm>
          <a:prstGeom prst="line">
            <a:avLst/>
          </a:prstGeom>
          <a:ln w="19050" cap="rnd">
            <a:solidFill>
              <a:srgbClr val="ED0C6D"/>
            </a:solidFill>
            <a:round/>
          </a:ln>
        </p:spPr>
        <p:style>
          <a:lnRef idx="1">
            <a:schemeClr val="accent1"/>
          </a:lnRef>
          <a:fillRef idx="0">
            <a:schemeClr val="accent1"/>
          </a:fillRef>
          <a:effectRef idx="0">
            <a:schemeClr val="accent1"/>
          </a:effectRef>
          <a:fontRef idx="minor">
            <a:schemeClr val="tx1"/>
          </a:fontRef>
        </p:style>
      </p:cxnSp>
      <p:pic>
        <p:nvPicPr>
          <p:cNvPr id="24" name="Obraz 14"/>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13630" y="1371600"/>
            <a:ext cx="4339686" cy="4339686"/>
          </a:xfrm>
          <a:prstGeom prst="rect">
            <a:avLst/>
          </a:prstGeom>
        </p:spPr>
      </p:pic>
      <p:grpSp>
        <p:nvGrpSpPr>
          <p:cNvPr id="27" name="Group 26"/>
          <p:cNvGrpSpPr/>
          <p:nvPr userDrawn="1"/>
        </p:nvGrpSpPr>
        <p:grpSpPr>
          <a:xfrm>
            <a:off x="2400287" y="617869"/>
            <a:ext cx="2414139" cy="271310"/>
            <a:chOff x="2192319" y="617833"/>
            <a:chExt cx="2414139" cy="271310"/>
          </a:xfrm>
        </p:grpSpPr>
        <p:pic>
          <p:nvPicPr>
            <p:cNvPr id="28" name="Picture 27"/>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3385470" y="617833"/>
              <a:ext cx="1220988" cy="259844"/>
            </a:xfrm>
            <a:prstGeom prst="rect">
              <a:avLst/>
            </a:prstGeom>
          </p:spPr>
        </p:pic>
        <p:pic>
          <p:nvPicPr>
            <p:cNvPr id="29" name="Picture 28"/>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192319" y="617833"/>
              <a:ext cx="851369" cy="271310"/>
            </a:xfrm>
            <a:prstGeom prst="rect">
              <a:avLst/>
            </a:prstGeom>
          </p:spPr>
        </p:pic>
      </p:grpSp>
      <p:pic>
        <p:nvPicPr>
          <p:cNvPr id="3" name="Picture 2" descr="A black background with blue and orange letters&#10;&#10;AI-generated content may be incorrect.">
            <a:extLst>
              <a:ext uri="{FF2B5EF4-FFF2-40B4-BE49-F238E27FC236}">
                <a16:creationId xmlns:a16="http://schemas.microsoft.com/office/drawing/2014/main" id="{2519D281-259C-75AD-0A4C-8A79E50D2FD6}"/>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03934" y="528352"/>
            <a:ext cx="1754571" cy="438877"/>
          </a:xfrm>
          <a:prstGeom prst="rect">
            <a:avLst/>
          </a:prstGeom>
        </p:spPr>
      </p:pic>
    </p:spTree>
    <p:extLst>
      <p:ext uri="{BB962C8B-B14F-4D97-AF65-F5344CB8AC3E}">
        <p14:creationId xmlns:p14="http://schemas.microsoft.com/office/powerpoint/2010/main" val="293231526"/>
      </p:ext>
    </p:extLst>
  </p:cSld>
  <p:clrMap bg1="lt1" tx1="dk1" bg2="lt2" tx2="dk2" accent1="accent1" accent2="accent2" accent3="accent3" accent4="accent4" accent5="accent5" accent6="accent6" hlink="hlink" folHlink="folHlink"/>
  <p:sldLayoutIdLst>
    <p:sldLayoutId id="2147483670" r:id="rId1"/>
    <p:sldLayoutId id="2147483674" r:id="rId2"/>
    <p:sldLayoutId id="2147483678" r:id="rId3"/>
  </p:sldLayoutIdLs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par>
                                    <p:cTn id="8" presetID="22" presetClass="entr" presetSubtype="2"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wipe(right)">
                                          <p:cBhvr>
                                            <p:cTn id="10" dur="500"/>
                                            <p:tgtEl>
                                              <p:spTgt spid="23"/>
                                            </p:tgtEl>
                                          </p:cBhvr>
                                        </p:animEffect>
                                      </p:childTnLst>
                                    </p:cTn>
                                  </p:par>
                                  <p:par>
                                    <p:cTn id="11" presetID="2" presetClass="entr" presetSubtype="8" fill="hold" nodeType="withEffect" p14:presetBounceEnd="53333">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14:bounceEnd="53333">
                                          <p:cBhvr additive="base">
                                            <p:cTn id="13" dur="1000" fill="hold"/>
                                            <p:tgtEl>
                                              <p:spTgt spid="24"/>
                                            </p:tgtEl>
                                            <p:attrNameLst>
                                              <p:attrName>ppt_x</p:attrName>
                                            </p:attrNameLst>
                                          </p:cBhvr>
                                          <p:tavLst>
                                            <p:tav tm="0">
                                              <p:val>
                                                <p:strVal val="0-#ppt_w/2"/>
                                              </p:val>
                                            </p:tav>
                                            <p:tav tm="100000">
                                              <p:val>
                                                <p:strVal val="#ppt_x"/>
                                              </p:val>
                                            </p:tav>
                                          </p:tavLst>
                                        </p:anim>
                                        <p:anim calcmode="lin" valueType="num" p14:bounceEnd="53333">
                                          <p:cBhvr additive="base">
                                            <p:cTn id="14"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par>
                                    <p:cTn id="8" presetID="22" presetClass="entr" presetSubtype="2"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wipe(right)">
                                          <p:cBhvr>
                                            <p:cTn id="10" dur="500"/>
                                            <p:tgtEl>
                                              <p:spTgt spid="23"/>
                                            </p:tgtEl>
                                          </p:cBhvr>
                                        </p:animEffect>
                                      </p:childTnLst>
                                    </p:cTn>
                                  </p:par>
                                  <p:par>
                                    <p:cTn id="11" presetID="2" presetClass="entr" presetSubtype="8"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1000" fill="hold"/>
                                            <p:tgtEl>
                                              <p:spTgt spid="24"/>
                                            </p:tgtEl>
                                            <p:attrNameLst>
                                              <p:attrName>ppt_x</p:attrName>
                                            </p:attrNameLst>
                                          </p:cBhvr>
                                          <p:tavLst>
                                            <p:tav tm="0">
                                              <p:val>
                                                <p:strVal val="0-#ppt_w/2"/>
                                              </p:val>
                                            </p:tav>
                                            <p:tav tm="100000">
                                              <p:val>
                                                <p:strVal val="#ppt_x"/>
                                              </p:val>
                                            </p:tav>
                                          </p:tavLst>
                                        </p:anim>
                                        <p:anim calcmode="lin" valueType="num">
                                          <p:cBhvr additive="base">
                                            <p:cTn id="14"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hf sldNum="0" hdr="0" ftr="0" dt="0"/>
  <p:txStyles>
    <p:titleStyle>
      <a:lvl1pPr algn="l" defTabSz="914400" rtl="0" eaLnBrk="1" latinLnBrk="0" hangingPunct="1">
        <a:spcBef>
          <a:spcPct val="0"/>
        </a:spcBef>
        <a:buNone/>
        <a:defRPr sz="3600" b="1" kern="1200">
          <a:solidFill>
            <a:schemeClr val="bg1"/>
          </a:solidFill>
          <a:effectLst>
            <a:outerShdw blurRad="38100" dist="38100" dir="2700000" algn="tl">
              <a:srgbClr val="000000">
                <a:alpha val="43137"/>
              </a:srgbClr>
            </a:outerShdw>
          </a:effectLst>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Symbol zastępczy numeru slajdu 5"/>
          <p:cNvSpPr>
            <a:spLocks noGrp="1"/>
          </p:cNvSpPr>
          <p:nvPr>
            <p:ph type="sldNum" sz="quarter" idx="4"/>
          </p:nvPr>
        </p:nvSpPr>
        <p:spPr>
          <a:xfrm>
            <a:off x="10665101" y="6261939"/>
            <a:ext cx="1155441" cy="365125"/>
          </a:xfrm>
          <a:prstGeom prst="rect">
            <a:avLst/>
          </a:prstGeom>
        </p:spPr>
        <p:txBody>
          <a:bodyPr vert="horz" lIns="91440" tIns="45720" rIns="91440" bIns="45720" rtlCol="0" anchor="ctr"/>
          <a:lstStyle>
            <a:lvl1pPr algn="r">
              <a:defRPr sz="1400">
                <a:solidFill>
                  <a:schemeClr val="tx1">
                    <a:tint val="75000"/>
                  </a:schemeClr>
                </a:solidFill>
                <a:latin typeface="Century Gothic" panose="020B0502020202020204" pitchFamily="34" charset="0"/>
              </a:defRPr>
            </a:lvl1pPr>
          </a:lstStyle>
          <a:p>
            <a:fld id="{DEAEEF22-A4DB-45E7-8C91-9889C89BF273}" type="slidenum">
              <a:rPr lang="pl-PL" smtClean="0"/>
              <a:pPr/>
              <a:t>‹#›</a:t>
            </a:fld>
            <a:endParaRPr lang="pl-PL" dirty="0"/>
          </a:p>
        </p:txBody>
      </p:sp>
      <p:cxnSp>
        <p:nvCxnSpPr>
          <p:cNvPr id="15" name="Łącznik prosty 5"/>
          <p:cNvCxnSpPr/>
          <p:nvPr userDrawn="1"/>
        </p:nvCxnSpPr>
        <p:spPr>
          <a:xfrm flipH="1">
            <a:off x="-211490" y="332656"/>
            <a:ext cx="482600" cy="0"/>
          </a:xfrm>
          <a:prstGeom prst="line">
            <a:avLst/>
          </a:prstGeom>
          <a:ln w="19050" cap="rnd">
            <a:solidFill>
              <a:srgbClr val="ED0C6D"/>
            </a:solidFill>
            <a:round/>
          </a:ln>
        </p:spPr>
        <p:style>
          <a:lnRef idx="1">
            <a:schemeClr val="accent1"/>
          </a:lnRef>
          <a:fillRef idx="0">
            <a:schemeClr val="accent1"/>
          </a:fillRef>
          <a:effectRef idx="0">
            <a:schemeClr val="accent1"/>
          </a:effectRef>
          <a:fontRef idx="minor">
            <a:schemeClr val="tx1"/>
          </a:fontRef>
        </p:style>
      </p:cxnSp>
      <p:pic>
        <p:nvPicPr>
          <p:cNvPr id="3" name="Picture 2" descr="A close up of a logo&#10;&#10;AI-generated content may be incorrect.">
            <a:extLst>
              <a:ext uri="{FF2B5EF4-FFF2-40B4-BE49-F238E27FC236}">
                <a16:creationId xmlns:a16="http://schemas.microsoft.com/office/drawing/2014/main" id="{8CD8E509-5D32-4689-5CB3-57E0420A3BA9}"/>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90550" y="6504234"/>
            <a:ext cx="982638" cy="245659"/>
          </a:xfrm>
          <a:prstGeom prst="rect">
            <a:avLst/>
          </a:prstGeom>
        </p:spPr>
      </p:pic>
    </p:spTree>
    <p:extLst>
      <p:ext uri="{BB962C8B-B14F-4D97-AF65-F5344CB8AC3E}">
        <p14:creationId xmlns:p14="http://schemas.microsoft.com/office/powerpoint/2010/main" val="2531743575"/>
      </p:ext>
    </p:extLst>
  </p:cSld>
  <p:clrMap bg1="lt1" tx1="dk1" bg2="lt2" tx2="dk2" accent1="accent1" accent2="accent2" accent3="accent3" accent4="accent4" accent5="accent5" accent6="accent6" hlink="hlink" folHlink="folHlink"/>
  <p:sldLayoutIdLst>
    <p:sldLayoutId id="2147483665" r:id="rId1"/>
    <p:sldLayoutId id="2147483679" r:id="rId2"/>
    <p:sldLayoutId id="2147483681" r:id="rId3"/>
    <p:sldLayoutId id="2147483804" r:id="rId4"/>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sldNum="0" hdr="0" ftr="0" dt="0"/>
  <p:txStyles>
    <p:titleStyle>
      <a:lvl1pPr algn="l" defTabSz="914400" rtl="0" eaLnBrk="1" latinLnBrk="0" hangingPunct="1">
        <a:spcBef>
          <a:spcPct val="0"/>
        </a:spcBef>
        <a:buNone/>
        <a:defRPr sz="3600" b="1" kern="1200">
          <a:solidFill>
            <a:srgbClr val="7BBE56"/>
          </a:solidFill>
          <a:latin typeface="+mj-lt"/>
          <a:ea typeface="+mj-ea"/>
          <a:cs typeface="+mj-cs"/>
        </a:defRPr>
      </a:lvl1pPr>
    </p:titleStyle>
    <p:bodyStyle>
      <a:lvl1pPr marL="0" indent="0" algn="l" defTabSz="914400" rtl="0" eaLnBrk="1" latinLnBrk="0" hangingPunct="1">
        <a:spcBef>
          <a:spcPct val="20000"/>
        </a:spcBef>
        <a:buFontTx/>
        <a:buNone/>
        <a:defRPr sz="3200" kern="1200">
          <a:solidFill>
            <a:schemeClr val="tx1"/>
          </a:solidFill>
          <a:latin typeface="+mn-lt"/>
          <a:ea typeface="+mn-ea"/>
          <a:cs typeface="+mn-cs"/>
        </a:defRPr>
      </a:lvl1pPr>
      <a:lvl2pPr marL="457200" indent="0" algn="l" defTabSz="914400" rtl="0" eaLnBrk="1" latinLnBrk="0" hangingPunct="1">
        <a:spcBef>
          <a:spcPct val="20000"/>
        </a:spcBef>
        <a:buFontTx/>
        <a:buNone/>
        <a:defRPr sz="2800" kern="1200">
          <a:solidFill>
            <a:schemeClr val="tx1"/>
          </a:solidFill>
          <a:latin typeface="+mn-lt"/>
          <a:ea typeface="+mn-ea"/>
          <a:cs typeface="+mn-cs"/>
        </a:defRPr>
      </a:lvl2pPr>
      <a:lvl3pPr marL="914400" indent="0" algn="l" defTabSz="914400" rtl="0" eaLnBrk="1" latinLnBrk="0" hangingPunct="1">
        <a:spcBef>
          <a:spcPct val="20000"/>
        </a:spcBef>
        <a:buFontTx/>
        <a:buNone/>
        <a:defRPr sz="2400" kern="1200">
          <a:solidFill>
            <a:schemeClr val="tx1"/>
          </a:solidFill>
          <a:latin typeface="+mn-lt"/>
          <a:ea typeface="+mn-ea"/>
          <a:cs typeface="+mn-cs"/>
        </a:defRPr>
      </a:lvl3pPr>
      <a:lvl4pPr marL="1371600" indent="0" algn="l" defTabSz="914400" rtl="0" eaLnBrk="1" latinLnBrk="0" hangingPunct="1">
        <a:spcBef>
          <a:spcPct val="20000"/>
        </a:spcBef>
        <a:buFontTx/>
        <a:buNone/>
        <a:defRPr sz="2000" kern="1200">
          <a:solidFill>
            <a:schemeClr val="tx1"/>
          </a:solidFill>
          <a:latin typeface="+mn-lt"/>
          <a:ea typeface="+mn-ea"/>
          <a:cs typeface="+mn-cs"/>
        </a:defRPr>
      </a:lvl4pPr>
      <a:lvl5pPr marL="1828800" indent="0" algn="l" defTabSz="914400" rtl="0" eaLnBrk="1" latinLnBrk="0" hangingPunct="1">
        <a:spcBef>
          <a:spcPct val="20000"/>
        </a:spcBef>
        <a:buFontTx/>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271074" y="231282"/>
            <a:ext cx="11547912" cy="351580"/>
          </a:xfrm>
          <a:prstGeom prst="rect">
            <a:avLst/>
          </a:prstGeom>
          <a:noFill/>
        </p:spPr>
        <p:txBody>
          <a:bodyPr wrap="square" lIns="73859" tIns="36930" rIns="73859" bIns="36930">
            <a:spAutoFit/>
          </a:bodyPr>
          <a:lstStyle/>
          <a:p>
            <a:pPr marL="0" lvl="0"/>
            <a:r>
              <a:rPr lang="pl-PL" dirty="0"/>
              <a:t>Kliknij, aby edytować styl</a:t>
            </a:r>
          </a:p>
        </p:txBody>
      </p:sp>
      <p:sp>
        <p:nvSpPr>
          <p:cNvPr id="3" name="Symbol zastępczy tekstu 2"/>
          <p:cNvSpPr>
            <a:spLocks noGrp="1"/>
          </p:cNvSpPr>
          <p:nvPr>
            <p:ph type="body" idx="1"/>
          </p:nvPr>
        </p:nvSpPr>
        <p:spPr>
          <a:xfrm>
            <a:off x="271074" y="1143006"/>
            <a:ext cx="11662198" cy="4895849"/>
          </a:xfrm>
          <a:prstGeom prst="rect">
            <a:avLst/>
          </a:prstGeom>
        </p:spPr>
        <p:txBody>
          <a:bodyPr vert="horz" lIns="91440" tIns="45720" rIns="91440" bIns="45720" rtlCol="0">
            <a:normAutofit/>
          </a:body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p>
        </p:txBody>
      </p:sp>
      <p:sp>
        <p:nvSpPr>
          <p:cNvPr id="5" name="Symbol zastępczy stopki 4"/>
          <p:cNvSpPr>
            <a:spLocks noGrp="1"/>
          </p:cNvSpPr>
          <p:nvPr>
            <p:ph type="ftr" sz="quarter" idx="3"/>
          </p:nvPr>
        </p:nvSpPr>
        <p:spPr>
          <a:xfrm>
            <a:off x="5959930" y="6261938"/>
            <a:ext cx="4114264"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dirty="0">
              <a:solidFill>
                <a:prstClr val="black">
                  <a:tint val="75000"/>
                </a:prstClr>
              </a:solidFill>
            </a:endParaRPr>
          </a:p>
        </p:txBody>
      </p:sp>
      <p:sp>
        <p:nvSpPr>
          <p:cNvPr id="6" name="Symbol zastępczy numeru slajdu 5"/>
          <p:cNvSpPr>
            <a:spLocks noGrp="1"/>
          </p:cNvSpPr>
          <p:nvPr>
            <p:ph type="sldNum" sz="quarter" idx="4"/>
          </p:nvPr>
        </p:nvSpPr>
        <p:spPr>
          <a:xfrm>
            <a:off x="10663712" y="6261938"/>
            <a:ext cx="1155291" cy="365125"/>
          </a:xfrm>
          <a:prstGeom prst="rect">
            <a:avLst/>
          </a:prstGeom>
        </p:spPr>
        <p:txBody>
          <a:bodyPr vert="horz" lIns="91440" tIns="45720" rIns="91440" bIns="45720" rtlCol="0" anchor="ctr"/>
          <a:lstStyle>
            <a:lvl1pPr algn="r">
              <a:defRPr sz="1400">
                <a:solidFill>
                  <a:schemeClr val="tx1">
                    <a:tint val="75000"/>
                  </a:schemeClr>
                </a:solidFill>
                <a:latin typeface="Century Gothic" panose="020B0502020202020204" pitchFamily="34" charset="0"/>
              </a:defRPr>
            </a:lvl1pPr>
          </a:lstStyle>
          <a:p>
            <a:fld id="{DEAEEF22-A4DB-45E7-8C91-9889C89BF273}" type="slidenum">
              <a:rPr lang="pl-PL" smtClean="0">
                <a:solidFill>
                  <a:prstClr val="black">
                    <a:tint val="75000"/>
                  </a:prstClr>
                </a:solidFill>
              </a:rPr>
              <a:pPr/>
              <a:t>‹#›</a:t>
            </a:fld>
            <a:endParaRPr lang="pl-PL" dirty="0">
              <a:solidFill>
                <a:prstClr val="black">
                  <a:tint val="75000"/>
                </a:prstClr>
              </a:solidFill>
            </a:endParaRPr>
          </a:p>
        </p:txBody>
      </p:sp>
      <p:pic>
        <p:nvPicPr>
          <p:cNvPr id="4" name="Picture 3" descr="A close up of a logo&#10;&#10;AI-generated content may be incorrect.">
            <a:extLst>
              <a:ext uri="{FF2B5EF4-FFF2-40B4-BE49-F238E27FC236}">
                <a16:creationId xmlns:a16="http://schemas.microsoft.com/office/drawing/2014/main" id="{60AF1BEF-A7F3-6744-B7A9-1E83547359AA}"/>
              </a:ext>
            </a:extLst>
          </p:cNvPr>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190550" y="6504234"/>
            <a:ext cx="982638" cy="245659"/>
          </a:xfrm>
          <a:prstGeom prst="rect">
            <a:avLst/>
          </a:prstGeom>
        </p:spPr>
      </p:pic>
    </p:spTree>
    <p:extLst>
      <p:ext uri="{BB962C8B-B14F-4D97-AF65-F5344CB8AC3E}">
        <p14:creationId xmlns:p14="http://schemas.microsoft.com/office/powerpoint/2010/main" val="270145944"/>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Lst>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hf hdr="0" ftr="0" dt="0"/>
  <p:txStyles>
    <p:titleStyle>
      <a:lvl1pPr algn="l" defTabSz="914400" rtl="0" eaLnBrk="1" latinLnBrk="0" hangingPunct="1">
        <a:lnSpc>
          <a:spcPct val="90000"/>
        </a:lnSpc>
        <a:spcBef>
          <a:spcPct val="0"/>
        </a:spcBef>
        <a:buNone/>
        <a:defRPr lang="pl-PL" sz="2000" kern="800" spc="-40">
          <a:solidFill>
            <a:schemeClr val="tx1"/>
          </a:solidFill>
          <a:latin typeface="Century Gothic" panose="020B0502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orient="horz" pos="2160" userDrawn="1">
          <p15:clr>
            <a:srgbClr val="F26B43"/>
          </p15:clr>
        </p15:guide>
        <p15:guide id="3" pos="234" userDrawn="1">
          <p15:clr>
            <a:srgbClr val="F26B43"/>
          </p15:clr>
        </p15:guide>
        <p15:guide id="4" pos="7446"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271074" y="231282"/>
            <a:ext cx="11547912" cy="351580"/>
          </a:xfrm>
          <a:prstGeom prst="rect">
            <a:avLst/>
          </a:prstGeom>
          <a:noFill/>
        </p:spPr>
        <p:txBody>
          <a:bodyPr wrap="square" lIns="73859" tIns="36930" rIns="73859" bIns="36930">
            <a:spAutoFit/>
          </a:bodyPr>
          <a:lstStyle/>
          <a:p>
            <a:pPr marL="0" lvl="0"/>
            <a:r>
              <a:rPr lang="pl-PL" dirty="0"/>
              <a:t>Kliknij, aby edytować styl</a:t>
            </a:r>
          </a:p>
        </p:txBody>
      </p:sp>
      <p:sp>
        <p:nvSpPr>
          <p:cNvPr id="3" name="Symbol zastępczy tekstu 2"/>
          <p:cNvSpPr>
            <a:spLocks noGrp="1"/>
          </p:cNvSpPr>
          <p:nvPr>
            <p:ph type="body" idx="1"/>
          </p:nvPr>
        </p:nvSpPr>
        <p:spPr>
          <a:xfrm>
            <a:off x="271074" y="1143006"/>
            <a:ext cx="11662198" cy="4895849"/>
          </a:xfrm>
          <a:prstGeom prst="rect">
            <a:avLst/>
          </a:prstGeom>
        </p:spPr>
        <p:txBody>
          <a:bodyPr vert="horz" lIns="91440" tIns="45720" rIns="91440" bIns="45720" rtlCol="0">
            <a:normAutofit/>
          </a:body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p>
        </p:txBody>
      </p:sp>
      <p:sp>
        <p:nvSpPr>
          <p:cNvPr id="5" name="Symbol zastępczy stopki 4"/>
          <p:cNvSpPr>
            <a:spLocks noGrp="1"/>
          </p:cNvSpPr>
          <p:nvPr>
            <p:ph type="ftr" sz="quarter" idx="3"/>
          </p:nvPr>
        </p:nvSpPr>
        <p:spPr>
          <a:xfrm>
            <a:off x="5959930" y="6261934"/>
            <a:ext cx="4114264"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dirty="0">
              <a:solidFill>
                <a:prstClr val="black">
                  <a:tint val="75000"/>
                </a:prstClr>
              </a:solidFill>
            </a:endParaRPr>
          </a:p>
        </p:txBody>
      </p:sp>
      <p:sp>
        <p:nvSpPr>
          <p:cNvPr id="6" name="Symbol zastępczy numeru slajdu 5"/>
          <p:cNvSpPr>
            <a:spLocks noGrp="1"/>
          </p:cNvSpPr>
          <p:nvPr>
            <p:ph type="sldNum" sz="quarter" idx="4"/>
          </p:nvPr>
        </p:nvSpPr>
        <p:spPr>
          <a:xfrm>
            <a:off x="10663710" y="6261934"/>
            <a:ext cx="1155291" cy="365125"/>
          </a:xfrm>
          <a:prstGeom prst="rect">
            <a:avLst/>
          </a:prstGeom>
        </p:spPr>
        <p:txBody>
          <a:bodyPr vert="horz" lIns="91440" tIns="45720" rIns="91440" bIns="45720" rtlCol="0" anchor="ctr"/>
          <a:lstStyle>
            <a:lvl1pPr algn="r">
              <a:defRPr sz="1400">
                <a:solidFill>
                  <a:schemeClr val="tx1">
                    <a:tint val="75000"/>
                  </a:schemeClr>
                </a:solidFill>
                <a:latin typeface="Century Gothic" panose="020B0502020202020204" pitchFamily="34" charset="0"/>
              </a:defRPr>
            </a:lvl1pPr>
          </a:lstStyle>
          <a:p>
            <a:fld id="{DEAEEF22-A4DB-45E7-8C91-9889C89BF273}" type="slidenum">
              <a:rPr lang="pl-PL" smtClean="0">
                <a:solidFill>
                  <a:prstClr val="black">
                    <a:tint val="75000"/>
                  </a:prstClr>
                </a:solidFill>
              </a:rPr>
              <a:pPr/>
              <a:t>‹#›</a:t>
            </a:fld>
            <a:endParaRPr lang="pl-PL" dirty="0">
              <a:solidFill>
                <a:prstClr val="black">
                  <a:tint val="75000"/>
                </a:prstClr>
              </a:solidFill>
            </a:endParaRPr>
          </a:p>
        </p:txBody>
      </p:sp>
      <p:pic>
        <p:nvPicPr>
          <p:cNvPr id="4" name="Picture 3" descr="A close up of a logo&#10;&#10;AI-generated content may be incorrect.">
            <a:extLst>
              <a:ext uri="{FF2B5EF4-FFF2-40B4-BE49-F238E27FC236}">
                <a16:creationId xmlns:a16="http://schemas.microsoft.com/office/drawing/2014/main" id="{3DDBA510-5504-3570-9844-EC08BA1B8074}"/>
              </a:ext>
            </a:extLst>
          </p:cNvPr>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190550" y="6504234"/>
            <a:ext cx="982638" cy="245659"/>
          </a:xfrm>
          <a:prstGeom prst="rect">
            <a:avLst/>
          </a:prstGeom>
        </p:spPr>
      </p:pic>
    </p:spTree>
    <p:extLst>
      <p:ext uri="{BB962C8B-B14F-4D97-AF65-F5344CB8AC3E}">
        <p14:creationId xmlns:p14="http://schemas.microsoft.com/office/powerpoint/2010/main" val="1056246370"/>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 id="2147483737" r:id="rId13"/>
    <p:sldLayoutId id="2147483738" r:id="rId14"/>
    <p:sldLayoutId id="2147483739" r:id="rId15"/>
    <p:sldLayoutId id="2147483740" r:id="rId16"/>
    <p:sldLayoutId id="2147483741" r:id="rId17"/>
    <p:sldLayoutId id="2147483742" r:id="rId18"/>
    <p:sldLayoutId id="2147483743" r:id="rId19"/>
  </p:sldLayoutIdLst>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hf hdr="0" ftr="0" dt="0"/>
  <p:txStyles>
    <p:titleStyle>
      <a:lvl1pPr algn="l" defTabSz="914400" rtl="0" eaLnBrk="1" latinLnBrk="0" hangingPunct="1">
        <a:lnSpc>
          <a:spcPct val="90000"/>
        </a:lnSpc>
        <a:spcBef>
          <a:spcPct val="0"/>
        </a:spcBef>
        <a:buNone/>
        <a:defRPr lang="pl-PL" sz="2000" kern="800" spc="-40">
          <a:solidFill>
            <a:schemeClr val="tx1"/>
          </a:solidFill>
          <a:latin typeface="Century Gothic" panose="020B0502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orient="horz" pos="2160" userDrawn="1">
          <p15:clr>
            <a:srgbClr val="F26B43"/>
          </p15:clr>
        </p15:guide>
        <p15:guide id="3" pos="234" userDrawn="1">
          <p15:clr>
            <a:srgbClr val="F26B43"/>
          </p15:clr>
        </p15:guide>
        <p15:guide id="4" pos="7446"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4.tmp"/><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4.tmp"/><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4.tmp"/><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4.xml"/><Relationship Id="rId5" Type="http://schemas.openxmlformats.org/officeDocument/2006/relationships/image" Target="../media/image16.tmp"/><Relationship Id="rId4" Type="http://schemas.openxmlformats.org/officeDocument/2006/relationships/image" Target="../media/image8.sv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18.tmp"/></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19.tmp"/></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20.tmp"/></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33.xml"/><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8.sv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8.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9062" y="3356998"/>
            <a:ext cx="5055122" cy="648949"/>
          </a:xfrm>
        </p:spPr>
        <p:txBody>
          <a:bodyPr/>
          <a:lstStyle/>
          <a:p>
            <a:r>
              <a:rPr lang="en-NZ" sz="4000" dirty="0">
                <a:solidFill>
                  <a:schemeClr val="tx1">
                    <a:lumMod val="50000"/>
                    <a:lumOff val="50000"/>
                  </a:schemeClr>
                </a:solidFill>
                <a:effectLst/>
                <a:latin typeface="Century Gothic" panose="020B0502020202020204" pitchFamily="34" charset="0"/>
              </a:rPr>
              <a:t>Extended DISC</a:t>
            </a:r>
          </a:p>
        </p:txBody>
      </p:sp>
      <p:sp>
        <p:nvSpPr>
          <p:cNvPr id="3" name="Rectangle 2"/>
          <p:cNvSpPr/>
          <p:nvPr/>
        </p:nvSpPr>
        <p:spPr>
          <a:xfrm>
            <a:off x="4799062" y="4077108"/>
            <a:ext cx="1636987" cy="584775"/>
          </a:xfrm>
          <a:prstGeom prst="rect">
            <a:avLst/>
          </a:prstGeom>
        </p:spPr>
        <p:txBody>
          <a:bodyPr wrap="none">
            <a:spAutoFit/>
          </a:bodyPr>
          <a:lstStyle/>
          <a:p>
            <a:r>
              <a:rPr lang="en-NZ" sz="3200" dirty="0">
                <a:solidFill>
                  <a:schemeClr val="tx1">
                    <a:lumMod val="50000"/>
                    <a:lumOff val="50000"/>
                  </a:schemeClr>
                </a:solidFill>
                <a:latin typeface="Century Gothic" panose="020B0502020202020204" pitchFamily="34" charset="0"/>
              </a:rPr>
              <a:t>Debrief</a:t>
            </a:r>
            <a:endParaRPr lang="en-GB" sz="3200" dirty="0"/>
          </a:p>
        </p:txBody>
      </p:sp>
    </p:spTree>
    <p:extLst>
      <p:ext uri="{BB962C8B-B14F-4D97-AF65-F5344CB8AC3E}">
        <p14:creationId xmlns:p14="http://schemas.microsoft.com/office/powerpoint/2010/main" val="1561383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p:cNvSpPr>
            <a:spLocks noGrp="1"/>
          </p:cNvSpPr>
          <p:nvPr>
            <p:ph type="title"/>
          </p:nvPr>
        </p:nvSpPr>
        <p:spPr>
          <a:xfrm>
            <a:off x="298826" y="178094"/>
            <a:ext cx="11547911" cy="351534"/>
          </a:xfrm>
        </p:spPr>
        <p:txBody>
          <a:bodyPr/>
          <a:lstStyle/>
          <a:p>
            <a:r>
              <a:rPr lang="pl-PL" sz="2000" b="0" dirty="0">
                <a:solidFill>
                  <a:schemeClr val="tx1"/>
                </a:solidFill>
                <a:latin typeface="Century Gothic" panose="020B0502020202020204" pitchFamily="34" charset="0"/>
              </a:rPr>
              <a:t>Style S </a:t>
            </a:r>
            <a:r>
              <a:rPr lang="pl-PL" sz="2000" dirty="0">
                <a:solidFill>
                  <a:schemeClr val="tx1"/>
                </a:solidFill>
                <a:latin typeface="Century Gothic" panose="020B0502020202020204" pitchFamily="34" charset="0"/>
              </a:rPr>
              <a:t>- </a:t>
            </a:r>
            <a:r>
              <a:rPr lang="en-NZ" sz="2000" b="1" dirty="0">
                <a:solidFill>
                  <a:schemeClr val="accent3"/>
                </a:solidFill>
                <a:latin typeface="Century Gothic" panose="020B0502020202020204" pitchFamily="34" charset="0"/>
              </a:rPr>
              <a:t>S</a:t>
            </a:r>
            <a:r>
              <a:rPr lang="pl-PL" sz="2000" b="1" dirty="0">
                <a:solidFill>
                  <a:schemeClr val="accent3"/>
                </a:solidFill>
                <a:latin typeface="Century Gothic" panose="020B0502020202020204" pitchFamily="34" charset="0"/>
              </a:rPr>
              <a:t>teady</a:t>
            </a:r>
            <a:endParaRPr lang="pl-PL" sz="2000" dirty="0">
              <a:latin typeface="Century Gothic" panose="020B0502020202020204" pitchFamily="34" charset="0"/>
            </a:endParaRPr>
          </a:p>
        </p:txBody>
      </p:sp>
      <p:sp>
        <p:nvSpPr>
          <p:cNvPr id="5" name="Elipsa 4"/>
          <p:cNvSpPr/>
          <p:nvPr/>
        </p:nvSpPr>
        <p:spPr>
          <a:xfrm>
            <a:off x="5042031" y="1615092"/>
            <a:ext cx="3439217" cy="3439217"/>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nvGrpSpPr>
          <p:cNvPr id="6" name="Grupa 5"/>
          <p:cNvGrpSpPr/>
          <p:nvPr/>
        </p:nvGrpSpPr>
        <p:grpSpPr>
          <a:xfrm>
            <a:off x="1457979" y="1421886"/>
            <a:ext cx="4413419" cy="369284"/>
            <a:chOff x="1423377" y="1421625"/>
            <a:chExt cx="4413994" cy="369332"/>
          </a:xfrm>
        </p:grpSpPr>
        <p:cxnSp>
          <p:nvCxnSpPr>
            <p:cNvPr id="7" name="Łącznik prosty 6"/>
            <p:cNvCxnSpPr/>
            <p:nvPr/>
          </p:nvCxnSpPr>
          <p:spPr>
            <a:xfrm flipH="1">
              <a:off x="5124061" y="1644801"/>
              <a:ext cx="713310" cy="0"/>
            </a:xfrm>
            <a:prstGeom prst="line">
              <a:avLst/>
            </a:prstGeom>
            <a:ln w="19050" cap="rnd">
              <a:solidFill>
                <a:schemeClr val="accent3"/>
              </a:solidFill>
              <a:round/>
            </a:ln>
          </p:spPr>
          <p:style>
            <a:lnRef idx="1">
              <a:schemeClr val="accent1"/>
            </a:lnRef>
            <a:fillRef idx="0">
              <a:schemeClr val="accent1"/>
            </a:fillRef>
            <a:effectRef idx="0">
              <a:schemeClr val="accent1"/>
            </a:effectRef>
            <a:fontRef idx="minor">
              <a:schemeClr val="tx1"/>
            </a:fontRef>
          </p:style>
        </p:cxnSp>
        <p:sp>
          <p:nvSpPr>
            <p:cNvPr id="8" name="Prostokąt 7"/>
            <p:cNvSpPr/>
            <p:nvPr/>
          </p:nvSpPr>
          <p:spPr>
            <a:xfrm>
              <a:off x="1423377" y="1421625"/>
              <a:ext cx="3156633" cy="369332"/>
            </a:xfrm>
            <a:prstGeom prst="rect">
              <a:avLst/>
            </a:prstGeom>
          </p:spPr>
          <p:txBody>
            <a:bodyPr wrap="none">
              <a:spAutoFit/>
            </a:bodyPr>
            <a:lstStyle/>
            <a:p>
              <a:pPr algn="ctr" defTabSz="622238">
                <a:lnSpc>
                  <a:spcPct val="90000"/>
                </a:lnSpc>
                <a:spcBef>
                  <a:spcPct val="0"/>
                </a:spcBef>
                <a:spcAft>
                  <a:spcPct val="35000"/>
                </a:spcAft>
              </a:pPr>
              <a:r>
                <a:rPr lang="pl-PL" sz="2000" err="1">
                  <a:latin typeface="Century Gothic" panose="020B0502020202020204" pitchFamily="34" charset="0"/>
                </a:rPr>
                <a:t>Calm</a:t>
              </a:r>
              <a:r>
                <a:rPr lang="pl-PL" sz="2000">
                  <a:latin typeface="Century Gothic" panose="020B0502020202020204" pitchFamily="34" charset="0"/>
                </a:rPr>
                <a:t>, </a:t>
              </a:r>
              <a:r>
                <a:rPr lang="pl-PL" sz="2000" b="1" err="1">
                  <a:solidFill>
                    <a:schemeClr val="accent3"/>
                  </a:solidFill>
                  <a:latin typeface="Century Gothic" panose="020B0502020202020204" pitchFamily="34" charset="0"/>
                </a:rPr>
                <a:t>steady</a:t>
              </a:r>
              <a:r>
                <a:rPr lang="pl-PL" sz="2000">
                  <a:latin typeface="Century Gothic" panose="020B0502020202020204" pitchFamily="34" charset="0"/>
                </a:rPr>
                <a:t>, </a:t>
              </a:r>
              <a:r>
                <a:rPr lang="pl-PL" sz="2000" err="1">
                  <a:latin typeface="Century Gothic" panose="020B0502020202020204" pitchFamily="34" charset="0"/>
                </a:rPr>
                <a:t>unhurried</a:t>
              </a:r>
              <a:endParaRPr lang="pl-PL" sz="2000">
                <a:latin typeface="Century Gothic" panose="020B0502020202020204" pitchFamily="34" charset="0"/>
              </a:endParaRPr>
            </a:p>
          </p:txBody>
        </p:sp>
      </p:grpSp>
      <p:grpSp>
        <p:nvGrpSpPr>
          <p:cNvPr id="9" name="Grupa 8"/>
          <p:cNvGrpSpPr/>
          <p:nvPr/>
        </p:nvGrpSpPr>
        <p:grpSpPr>
          <a:xfrm>
            <a:off x="972135" y="2488277"/>
            <a:ext cx="4584979" cy="369284"/>
            <a:chOff x="1230629" y="2488155"/>
            <a:chExt cx="4585576" cy="369332"/>
          </a:xfrm>
        </p:grpSpPr>
        <p:sp>
          <p:nvSpPr>
            <p:cNvPr id="10" name="Prostokąt 9"/>
            <p:cNvSpPr/>
            <p:nvPr/>
          </p:nvSpPr>
          <p:spPr>
            <a:xfrm>
              <a:off x="1230629" y="2488155"/>
              <a:ext cx="2107949" cy="369332"/>
            </a:xfrm>
            <a:prstGeom prst="rect">
              <a:avLst/>
            </a:prstGeom>
          </p:spPr>
          <p:txBody>
            <a:bodyPr wrap="none">
              <a:spAutoFit/>
            </a:bodyPr>
            <a:lstStyle/>
            <a:p>
              <a:pPr algn="ctr" defTabSz="622238">
                <a:lnSpc>
                  <a:spcPct val="90000"/>
                </a:lnSpc>
                <a:spcBef>
                  <a:spcPct val="0"/>
                </a:spcBef>
                <a:spcAft>
                  <a:spcPct val="35000"/>
                </a:spcAft>
              </a:pPr>
              <a:r>
                <a:rPr lang="pl-PL" sz="2000" err="1">
                  <a:latin typeface="Century Gothic" panose="020B0502020202020204" pitchFamily="34" charset="0"/>
                </a:rPr>
                <a:t>Careful</a:t>
              </a:r>
              <a:r>
                <a:rPr lang="pl-PL" sz="2000">
                  <a:latin typeface="Century Gothic" panose="020B0502020202020204" pitchFamily="34" charset="0"/>
                </a:rPr>
                <a:t>, </a:t>
              </a:r>
              <a:r>
                <a:rPr lang="pl-PL" sz="2000" b="1" err="1">
                  <a:solidFill>
                    <a:schemeClr val="accent3"/>
                  </a:solidFill>
                  <a:latin typeface="Century Gothic" panose="020B0502020202020204" pitchFamily="34" charset="0"/>
                </a:rPr>
                <a:t>patient</a:t>
              </a:r>
              <a:endParaRPr lang="pl-PL" sz="2000" b="1">
                <a:solidFill>
                  <a:schemeClr val="accent3"/>
                </a:solidFill>
                <a:latin typeface="Century Gothic" panose="020B0502020202020204" pitchFamily="34" charset="0"/>
              </a:endParaRPr>
            </a:p>
          </p:txBody>
        </p:sp>
        <p:cxnSp>
          <p:nvCxnSpPr>
            <p:cNvPr id="11" name="Łącznik prosty 10"/>
            <p:cNvCxnSpPr/>
            <p:nvPr/>
          </p:nvCxnSpPr>
          <p:spPr>
            <a:xfrm flipH="1">
              <a:off x="3571533" y="2672821"/>
              <a:ext cx="2244672" cy="0"/>
            </a:xfrm>
            <a:prstGeom prst="line">
              <a:avLst/>
            </a:prstGeom>
            <a:ln w="19050" cap="rnd">
              <a:solidFill>
                <a:schemeClr val="accent3"/>
              </a:solidFill>
              <a:round/>
            </a:ln>
          </p:spPr>
          <p:style>
            <a:lnRef idx="1">
              <a:schemeClr val="accent1"/>
            </a:lnRef>
            <a:fillRef idx="0">
              <a:schemeClr val="accent1"/>
            </a:fillRef>
            <a:effectRef idx="0">
              <a:schemeClr val="accent1"/>
            </a:effectRef>
            <a:fontRef idx="minor">
              <a:schemeClr val="tx1"/>
            </a:fontRef>
          </p:style>
        </p:cxnSp>
      </p:grpSp>
      <p:grpSp>
        <p:nvGrpSpPr>
          <p:cNvPr id="12" name="Grupa 11"/>
          <p:cNvGrpSpPr/>
          <p:nvPr/>
        </p:nvGrpSpPr>
        <p:grpSpPr>
          <a:xfrm>
            <a:off x="928671" y="3516164"/>
            <a:ext cx="4861775" cy="369284"/>
            <a:chOff x="814492" y="3516175"/>
            <a:chExt cx="4862408" cy="369332"/>
          </a:xfrm>
        </p:grpSpPr>
        <p:sp>
          <p:nvSpPr>
            <p:cNvPr id="13" name="Prostokąt 12"/>
            <p:cNvSpPr/>
            <p:nvPr/>
          </p:nvSpPr>
          <p:spPr>
            <a:xfrm>
              <a:off x="814492" y="3516175"/>
              <a:ext cx="2940227" cy="369332"/>
            </a:xfrm>
            <a:prstGeom prst="rect">
              <a:avLst/>
            </a:prstGeom>
          </p:spPr>
          <p:txBody>
            <a:bodyPr wrap="none">
              <a:spAutoFit/>
            </a:bodyPr>
            <a:lstStyle/>
            <a:p>
              <a:pPr algn="ctr" defTabSz="622238">
                <a:lnSpc>
                  <a:spcPct val="90000"/>
                </a:lnSpc>
                <a:spcBef>
                  <a:spcPct val="0"/>
                </a:spcBef>
                <a:spcAft>
                  <a:spcPct val="35000"/>
                </a:spcAft>
              </a:pPr>
              <a:r>
                <a:rPr lang="pl-PL" sz="2000" b="1">
                  <a:solidFill>
                    <a:schemeClr val="accent3"/>
                  </a:solidFill>
                  <a:latin typeface="Century Gothic" panose="020B0502020202020204" pitchFamily="34" charset="0"/>
                </a:rPr>
                <a:t>Good </a:t>
              </a:r>
              <a:r>
                <a:rPr lang="pl-PL" sz="2000" b="1" err="1">
                  <a:solidFill>
                    <a:schemeClr val="accent3"/>
                  </a:solidFill>
                  <a:latin typeface="Century Gothic" panose="020B0502020202020204" pitchFamily="34" charset="0"/>
                </a:rPr>
                <a:t>listener</a:t>
              </a:r>
              <a:r>
                <a:rPr lang="pl-PL" sz="2000">
                  <a:latin typeface="Century Gothic" panose="020B0502020202020204" pitchFamily="34" charset="0"/>
                </a:rPr>
                <a:t>, </a:t>
              </a:r>
              <a:r>
                <a:rPr lang="pl-PL" sz="2000" err="1">
                  <a:latin typeface="Century Gothic" panose="020B0502020202020204" pitchFamily="34" charset="0"/>
                </a:rPr>
                <a:t>modest</a:t>
              </a:r>
              <a:endParaRPr lang="pl-PL" sz="2000">
                <a:latin typeface="Century Gothic" panose="020B0502020202020204" pitchFamily="34" charset="0"/>
              </a:endParaRPr>
            </a:p>
          </p:txBody>
        </p:sp>
        <p:cxnSp>
          <p:nvCxnSpPr>
            <p:cNvPr id="14" name="Łącznik prosty 13"/>
            <p:cNvCxnSpPr/>
            <p:nvPr/>
          </p:nvCxnSpPr>
          <p:spPr>
            <a:xfrm flipH="1">
              <a:off x="3956026" y="3680305"/>
              <a:ext cx="1720874" cy="0"/>
            </a:xfrm>
            <a:prstGeom prst="line">
              <a:avLst/>
            </a:prstGeom>
            <a:ln w="19050" cap="rnd">
              <a:solidFill>
                <a:schemeClr val="accent3"/>
              </a:solidFill>
              <a:round/>
            </a:ln>
          </p:spPr>
          <p:style>
            <a:lnRef idx="1">
              <a:schemeClr val="accent1"/>
            </a:lnRef>
            <a:fillRef idx="0">
              <a:schemeClr val="accent1"/>
            </a:fillRef>
            <a:effectRef idx="0">
              <a:schemeClr val="accent1"/>
            </a:effectRef>
            <a:fontRef idx="minor">
              <a:schemeClr val="tx1"/>
            </a:fontRef>
          </p:style>
        </p:cxnSp>
      </p:grpSp>
      <p:grpSp>
        <p:nvGrpSpPr>
          <p:cNvPr id="15" name="Grupa 14"/>
          <p:cNvGrpSpPr/>
          <p:nvPr/>
        </p:nvGrpSpPr>
        <p:grpSpPr>
          <a:xfrm>
            <a:off x="1233360" y="4544051"/>
            <a:ext cx="4638038" cy="369284"/>
            <a:chOff x="1564536" y="4544196"/>
            <a:chExt cx="4638642" cy="369332"/>
          </a:xfrm>
        </p:grpSpPr>
        <p:sp>
          <p:nvSpPr>
            <p:cNvPr id="16" name="Prostokąt 15"/>
            <p:cNvSpPr/>
            <p:nvPr/>
          </p:nvSpPr>
          <p:spPr>
            <a:xfrm>
              <a:off x="1564536" y="4544196"/>
              <a:ext cx="1547218" cy="369332"/>
            </a:xfrm>
            <a:prstGeom prst="rect">
              <a:avLst/>
            </a:prstGeom>
          </p:spPr>
          <p:txBody>
            <a:bodyPr wrap="none">
              <a:spAutoFit/>
            </a:bodyPr>
            <a:lstStyle/>
            <a:p>
              <a:pPr algn="ctr" defTabSz="622238">
                <a:lnSpc>
                  <a:spcPct val="90000"/>
                </a:lnSpc>
                <a:spcBef>
                  <a:spcPct val="0"/>
                </a:spcBef>
                <a:spcAft>
                  <a:spcPct val="35000"/>
                </a:spcAft>
              </a:pPr>
              <a:r>
                <a:rPr lang="pl-PL" sz="2000" b="1" err="1">
                  <a:solidFill>
                    <a:schemeClr val="accent3"/>
                  </a:solidFill>
                  <a:latin typeface="Century Gothic" panose="020B0502020202020204" pitchFamily="34" charset="0"/>
                </a:rPr>
                <a:t>Trustworthy</a:t>
              </a:r>
              <a:endParaRPr lang="pl-PL" sz="2000" b="1">
                <a:solidFill>
                  <a:schemeClr val="accent3"/>
                </a:solidFill>
                <a:latin typeface="Century Gothic" panose="020B0502020202020204" pitchFamily="34" charset="0"/>
              </a:endParaRPr>
            </a:p>
          </p:txBody>
        </p:sp>
        <p:cxnSp>
          <p:nvCxnSpPr>
            <p:cNvPr id="17" name="Łącznik prosty 16"/>
            <p:cNvCxnSpPr/>
            <p:nvPr/>
          </p:nvCxnSpPr>
          <p:spPr>
            <a:xfrm flipH="1">
              <a:off x="3651390" y="4714245"/>
              <a:ext cx="2551788" cy="0"/>
            </a:xfrm>
            <a:prstGeom prst="line">
              <a:avLst/>
            </a:prstGeom>
            <a:ln w="19050" cap="rnd">
              <a:solidFill>
                <a:schemeClr val="accent3"/>
              </a:solidFill>
              <a:round/>
            </a:ln>
          </p:spPr>
          <p:style>
            <a:lnRef idx="1">
              <a:schemeClr val="accent1"/>
            </a:lnRef>
            <a:fillRef idx="0">
              <a:schemeClr val="accent1"/>
            </a:fillRef>
            <a:effectRef idx="0">
              <a:schemeClr val="accent1"/>
            </a:effectRef>
            <a:fontRef idx="minor">
              <a:schemeClr val="tx1"/>
            </a:fontRef>
          </p:style>
        </p:cxnSp>
      </p:grpSp>
      <p:grpSp>
        <p:nvGrpSpPr>
          <p:cNvPr id="18" name="Grupa 17"/>
          <p:cNvGrpSpPr/>
          <p:nvPr/>
        </p:nvGrpSpPr>
        <p:grpSpPr>
          <a:xfrm>
            <a:off x="7179646" y="891449"/>
            <a:ext cx="1741902" cy="1757145"/>
            <a:chOff x="7424335" y="2590541"/>
            <a:chExt cx="1742129" cy="1757374"/>
          </a:xfrm>
        </p:grpSpPr>
        <p:sp>
          <p:nvSpPr>
            <p:cNvPr id="19" name="Elipsa 18"/>
            <p:cNvSpPr/>
            <p:nvPr/>
          </p:nvSpPr>
          <p:spPr>
            <a:xfrm>
              <a:off x="7424335" y="2590541"/>
              <a:ext cx="1742129" cy="174212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latin typeface="Century Gothic" panose="020B0502020202020204" pitchFamily="34" charset="0"/>
              </a:endParaRPr>
            </a:p>
          </p:txBody>
        </p:sp>
        <p:sp>
          <p:nvSpPr>
            <p:cNvPr id="20" name="pole tekstowe 19"/>
            <p:cNvSpPr txBox="1"/>
            <p:nvPr/>
          </p:nvSpPr>
          <p:spPr>
            <a:xfrm>
              <a:off x="7691837" y="2901365"/>
              <a:ext cx="1197209" cy="1446550"/>
            </a:xfrm>
            <a:prstGeom prst="rect">
              <a:avLst/>
            </a:prstGeom>
            <a:noFill/>
          </p:spPr>
          <p:txBody>
            <a:bodyPr wrap="square" rtlCol="0">
              <a:spAutoFit/>
            </a:bodyPr>
            <a:lstStyle/>
            <a:p>
              <a:pPr algn="ctr"/>
              <a:r>
                <a:rPr lang="pl-PL" sz="8799" b="1">
                  <a:solidFill>
                    <a:schemeClr val="bg1"/>
                  </a:solidFill>
                  <a:latin typeface="Century Gothic" panose="020B0502020202020204" pitchFamily="34" charset="0"/>
                </a:rPr>
                <a:t>S</a:t>
              </a:r>
            </a:p>
          </p:txBody>
        </p:sp>
        <p:sp>
          <p:nvSpPr>
            <p:cNvPr id="21" name="pole tekstowe 20"/>
            <p:cNvSpPr txBox="1"/>
            <p:nvPr/>
          </p:nvSpPr>
          <p:spPr>
            <a:xfrm>
              <a:off x="7870477" y="2689582"/>
              <a:ext cx="963489" cy="461665"/>
            </a:xfrm>
            <a:prstGeom prst="rect">
              <a:avLst/>
            </a:prstGeom>
            <a:noFill/>
          </p:spPr>
          <p:txBody>
            <a:bodyPr wrap="square" rtlCol="0">
              <a:spAutoFit/>
            </a:bodyPr>
            <a:lstStyle/>
            <a:p>
              <a:r>
                <a:rPr lang="pl-PL" sz="2400">
                  <a:solidFill>
                    <a:schemeClr val="bg1"/>
                  </a:solidFill>
                  <a:latin typeface="Century Gothic" panose="020B0502020202020204" pitchFamily="34" charset="0"/>
                </a:rPr>
                <a:t>Style</a:t>
              </a:r>
            </a:p>
          </p:txBody>
        </p:sp>
      </p:grpSp>
      <p:grpSp>
        <p:nvGrpSpPr>
          <p:cNvPr id="22" name="Grupa 21"/>
          <p:cNvGrpSpPr/>
          <p:nvPr/>
        </p:nvGrpSpPr>
        <p:grpSpPr>
          <a:xfrm>
            <a:off x="7179646" y="4126765"/>
            <a:ext cx="3568276" cy="707270"/>
            <a:chOff x="7180581" y="4126856"/>
            <a:chExt cx="3568741" cy="707362"/>
          </a:xfrm>
        </p:grpSpPr>
        <p:sp>
          <p:nvSpPr>
            <p:cNvPr id="23" name="Prostokąt 22"/>
            <p:cNvSpPr/>
            <p:nvPr/>
          </p:nvSpPr>
          <p:spPr>
            <a:xfrm>
              <a:off x="8430764" y="4434108"/>
              <a:ext cx="1441164" cy="400110"/>
            </a:xfrm>
            <a:prstGeom prst="rect">
              <a:avLst/>
            </a:prstGeom>
          </p:spPr>
          <p:txBody>
            <a:bodyPr wrap="none">
              <a:spAutoFit/>
            </a:bodyPr>
            <a:lstStyle/>
            <a:p>
              <a:r>
                <a:rPr lang="pl-PL" sz="2000">
                  <a:latin typeface="Century Gothic" panose="020B0502020202020204" pitchFamily="34" charset="0"/>
                </a:rPr>
                <a:t>Too </a:t>
              </a:r>
              <a:r>
                <a:rPr lang="pl-PL" sz="2000" err="1">
                  <a:latin typeface="Century Gothic" panose="020B0502020202020204" pitchFamily="34" charset="0"/>
                </a:rPr>
                <a:t>willing</a:t>
              </a:r>
              <a:endParaRPr lang="pl-PL" sz="2000">
                <a:latin typeface="Century Gothic" panose="020B0502020202020204" pitchFamily="34" charset="0"/>
              </a:endParaRPr>
            </a:p>
          </p:txBody>
        </p:sp>
        <p:grpSp>
          <p:nvGrpSpPr>
            <p:cNvPr id="24" name="Grupa 23"/>
            <p:cNvGrpSpPr/>
            <p:nvPr/>
          </p:nvGrpSpPr>
          <p:grpSpPr>
            <a:xfrm>
              <a:off x="7180581" y="4126856"/>
              <a:ext cx="3568741" cy="400110"/>
              <a:chOff x="7180581" y="4126856"/>
              <a:chExt cx="3568741" cy="400110"/>
            </a:xfrm>
          </p:grpSpPr>
          <p:sp>
            <p:nvSpPr>
              <p:cNvPr id="25" name="pole tekstowe 24"/>
              <p:cNvSpPr txBox="1"/>
              <p:nvPr/>
            </p:nvSpPr>
            <p:spPr>
              <a:xfrm>
                <a:off x="8418064" y="4126856"/>
                <a:ext cx="2331258" cy="400110"/>
              </a:xfrm>
              <a:prstGeom prst="rect">
                <a:avLst/>
              </a:prstGeom>
              <a:noFill/>
            </p:spPr>
            <p:txBody>
              <a:bodyPr wrap="square" rtlCol="0">
                <a:spAutoFit/>
              </a:bodyPr>
              <a:lstStyle/>
              <a:p>
                <a:r>
                  <a:rPr lang="pl-PL" sz="2000" b="1" dirty="0">
                    <a:solidFill>
                      <a:srgbClr val="00B050"/>
                    </a:solidFill>
                    <a:latin typeface="Century Gothic" panose="020B0502020202020204" pitchFamily="34" charset="0"/>
                  </a:rPr>
                  <a:t>Under pressure</a:t>
                </a:r>
              </a:p>
            </p:txBody>
          </p:sp>
          <p:cxnSp>
            <p:nvCxnSpPr>
              <p:cNvPr id="26" name="Łącznik prosty 25"/>
              <p:cNvCxnSpPr/>
              <p:nvPr/>
            </p:nvCxnSpPr>
            <p:spPr>
              <a:xfrm flipH="1">
                <a:off x="7180581" y="4307231"/>
                <a:ext cx="1281267" cy="0"/>
              </a:xfrm>
              <a:prstGeom prst="line">
                <a:avLst/>
              </a:prstGeom>
              <a:ln w="19050" cap="rnd">
                <a:solidFill>
                  <a:schemeClr val="bg2">
                    <a:lumMod val="75000"/>
                  </a:schemeClr>
                </a:solidFill>
                <a:round/>
              </a:ln>
            </p:spPr>
            <p:style>
              <a:lnRef idx="1">
                <a:schemeClr val="accent1"/>
              </a:lnRef>
              <a:fillRef idx="0">
                <a:schemeClr val="accent1"/>
              </a:fillRef>
              <a:effectRef idx="0">
                <a:schemeClr val="accent1"/>
              </a:effectRef>
              <a:fontRef idx="minor">
                <a:schemeClr val="tx1"/>
              </a:fontRef>
            </p:style>
          </p:cxnSp>
        </p:grpSp>
      </p:grpSp>
      <p:grpSp>
        <p:nvGrpSpPr>
          <p:cNvPr id="27" name="Grupa 26"/>
          <p:cNvGrpSpPr/>
          <p:nvPr/>
        </p:nvGrpSpPr>
        <p:grpSpPr>
          <a:xfrm>
            <a:off x="6864726" y="5046502"/>
            <a:ext cx="3581351" cy="699381"/>
            <a:chOff x="6865620" y="5046713"/>
            <a:chExt cx="3581817" cy="699472"/>
          </a:xfrm>
        </p:grpSpPr>
        <p:sp>
          <p:nvSpPr>
            <p:cNvPr id="28" name="Prostokąt 27"/>
            <p:cNvSpPr/>
            <p:nvPr/>
          </p:nvSpPr>
          <p:spPr>
            <a:xfrm>
              <a:off x="8430538" y="5346075"/>
              <a:ext cx="2016899" cy="400110"/>
            </a:xfrm>
            <a:prstGeom prst="rect">
              <a:avLst/>
            </a:prstGeom>
          </p:spPr>
          <p:txBody>
            <a:bodyPr wrap="none">
              <a:spAutoFit/>
            </a:bodyPr>
            <a:lstStyle/>
            <a:p>
              <a:r>
                <a:rPr lang="pl-PL" sz="2000" err="1">
                  <a:latin typeface="Century Gothic" panose="020B0502020202020204" pitchFamily="34" charset="0"/>
                </a:rPr>
                <a:t>Loss</a:t>
              </a:r>
              <a:r>
                <a:rPr lang="pl-PL" sz="2000">
                  <a:latin typeface="Century Gothic" panose="020B0502020202020204" pitchFamily="34" charset="0"/>
                </a:rPr>
                <a:t> of </a:t>
              </a:r>
              <a:r>
                <a:rPr lang="pl-PL" sz="2000" err="1">
                  <a:latin typeface="Century Gothic" panose="020B0502020202020204" pitchFamily="34" charset="0"/>
                </a:rPr>
                <a:t>stability</a:t>
              </a:r>
              <a:endParaRPr lang="pl-PL" sz="2000">
                <a:latin typeface="Century Gothic" panose="020B0502020202020204" pitchFamily="34" charset="0"/>
              </a:endParaRPr>
            </a:p>
          </p:txBody>
        </p:sp>
        <p:grpSp>
          <p:nvGrpSpPr>
            <p:cNvPr id="29" name="Grupa 28"/>
            <p:cNvGrpSpPr/>
            <p:nvPr/>
          </p:nvGrpSpPr>
          <p:grpSpPr>
            <a:xfrm>
              <a:off x="6865620" y="5046713"/>
              <a:ext cx="3213637" cy="400110"/>
              <a:chOff x="6865620" y="5046713"/>
              <a:chExt cx="3213637" cy="400110"/>
            </a:xfrm>
          </p:grpSpPr>
          <p:sp>
            <p:nvSpPr>
              <p:cNvPr id="30" name="pole tekstowe 29"/>
              <p:cNvSpPr txBox="1"/>
              <p:nvPr/>
            </p:nvSpPr>
            <p:spPr>
              <a:xfrm>
                <a:off x="8418064" y="5046713"/>
                <a:ext cx="1661193" cy="400110"/>
              </a:xfrm>
              <a:prstGeom prst="rect">
                <a:avLst/>
              </a:prstGeom>
              <a:noFill/>
            </p:spPr>
            <p:txBody>
              <a:bodyPr wrap="square" rtlCol="0">
                <a:spAutoFit/>
              </a:bodyPr>
              <a:lstStyle/>
              <a:p>
                <a:r>
                  <a:rPr lang="pl-PL" sz="2000" b="1" dirty="0">
                    <a:solidFill>
                      <a:srgbClr val="00B050"/>
                    </a:solidFill>
                    <a:latin typeface="Century Gothic" panose="020B0502020202020204" pitchFamily="34" charset="0"/>
                  </a:rPr>
                  <a:t>Fear</a:t>
                </a:r>
              </a:p>
            </p:txBody>
          </p:sp>
          <p:cxnSp>
            <p:nvCxnSpPr>
              <p:cNvPr id="31" name="Łącznik prosty 30"/>
              <p:cNvCxnSpPr/>
              <p:nvPr/>
            </p:nvCxnSpPr>
            <p:spPr>
              <a:xfrm flipH="1">
                <a:off x="6865620" y="5246768"/>
                <a:ext cx="1596229" cy="0"/>
              </a:xfrm>
              <a:prstGeom prst="line">
                <a:avLst/>
              </a:prstGeom>
              <a:ln w="19050" cap="rnd">
                <a:solidFill>
                  <a:schemeClr val="bg2">
                    <a:lumMod val="75000"/>
                  </a:schemeClr>
                </a:solidFill>
                <a:round/>
              </a:ln>
            </p:spPr>
            <p:style>
              <a:lnRef idx="1">
                <a:schemeClr val="accent1"/>
              </a:lnRef>
              <a:fillRef idx="0">
                <a:schemeClr val="accent1"/>
              </a:fillRef>
              <a:effectRef idx="0">
                <a:schemeClr val="accent1"/>
              </a:effectRef>
              <a:fontRef idx="minor">
                <a:schemeClr val="tx1"/>
              </a:fontRef>
            </p:style>
          </p:cxnSp>
        </p:grpSp>
      </p:grpSp>
      <p:sp>
        <p:nvSpPr>
          <p:cNvPr id="2" name="Symbol zastępczy numeru slajdu 1"/>
          <p:cNvSpPr>
            <a:spLocks noGrp="1"/>
          </p:cNvSpPr>
          <p:nvPr>
            <p:ph type="sldNum" sz="quarter" idx="12"/>
          </p:nvPr>
        </p:nvSpPr>
        <p:spPr/>
        <p:txBody>
          <a:bodyPr/>
          <a:lstStyle/>
          <a:p>
            <a:fld id="{DEAEEF22-A4DB-45E7-8C91-9889C89BF273}" type="slidenum">
              <a:rPr lang="pl-PL" smtClean="0"/>
              <a:t>10</a:t>
            </a:fld>
            <a:endParaRPr lang="pl-PL"/>
          </a:p>
        </p:txBody>
      </p:sp>
      <p:pic>
        <p:nvPicPr>
          <p:cNvPr id="41" name="Obraz 4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34104" y="602806"/>
            <a:ext cx="4376203" cy="5826715"/>
          </a:xfrm>
          <a:prstGeom prst="rect">
            <a:avLst/>
          </a:prstGeom>
        </p:spPr>
      </p:pic>
      <p:sp>
        <p:nvSpPr>
          <p:cNvPr id="32" name="Rectangle 31"/>
          <p:cNvSpPr/>
          <p:nvPr/>
        </p:nvSpPr>
        <p:spPr>
          <a:xfrm>
            <a:off x="663323" y="447"/>
            <a:ext cx="10189008" cy="68571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2391615"/>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53333">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14:bounceEnd="53333">
                                          <p:cBhvr additive="base">
                                            <p:cTn id="7" dur="1250" fill="hold"/>
                                            <p:tgtEl>
                                              <p:spTgt spid="41"/>
                                            </p:tgtEl>
                                            <p:attrNameLst>
                                              <p:attrName>ppt_x</p:attrName>
                                            </p:attrNameLst>
                                          </p:cBhvr>
                                          <p:tavLst>
                                            <p:tav tm="0">
                                              <p:val>
                                                <p:strVal val="0-#ppt_w/2"/>
                                              </p:val>
                                            </p:tav>
                                            <p:tav tm="100000">
                                              <p:val>
                                                <p:strVal val="#ppt_x"/>
                                              </p:val>
                                            </p:tav>
                                          </p:tavLst>
                                        </p:anim>
                                        <p:anim calcmode="lin" valueType="num" p14:bounceEnd="53333">
                                          <p:cBhvr additive="base">
                                            <p:cTn id="8" dur="125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3333">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3333">
                                          <p:cBhvr additive="base">
                                            <p:cTn id="11" dur="1250" fill="hold"/>
                                            <p:tgtEl>
                                              <p:spTgt spid="5"/>
                                            </p:tgtEl>
                                            <p:attrNameLst>
                                              <p:attrName>ppt_x</p:attrName>
                                            </p:attrNameLst>
                                          </p:cBhvr>
                                          <p:tavLst>
                                            <p:tav tm="0">
                                              <p:val>
                                                <p:strVal val="1+#ppt_w/2"/>
                                              </p:val>
                                            </p:tav>
                                            <p:tav tm="100000">
                                              <p:val>
                                                <p:strVal val="#ppt_x"/>
                                              </p:val>
                                            </p:tav>
                                          </p:tavLst>
                                        </p:anim>
                                        <p:anim calcmode="lin" valueType="num" p14:bounceEnd="53333">
                                          <p:cBhvr additive="base">
                                            <p:cTn id="12" dur="1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3333">
                                      <p:stCondLst>
                                        <p:cond delay="250"/>
                                      </p:stCondLst>
                                      <p:childTnLst>
                                        <p:set>
                                          <p:cBhvr>
                                            <p:cTn id="14" dur="1" fill="hold">
                                              <p:stCondLst>
                                                <p:cond delay="0"/>
                                              </p:stCondLst>
                                            </p:cTn>
                                            <p:tgtEl>
                                              <p:spTgt spid="18"/>
                                            </p:tgtEl>
                                            <p:attrNameLst>
                                              <p:attrName>style.visibility</p:attrName>
                                            </p:attrNameLst>
                                          </p:cBhvr>
                                          <p:to>
                                            <p:strVal val="visible"/>
                                          </p:to>
                                        </p:set>
                                        <p:anim calcmode="lin" valueType="num" p14:bounceEnd="53333">
                                          <p:cBhvr additive="base">
                                            <p:cTn id="15" dur="1250" fill="hold"/>
                                            <p:tgtEl>
                                              <p:spTgt spid="18"/>
                                            </p:tgtEl>
                                            <p:attrNameLst>
                                              <p:attrName>ppt_x</p:attrName>
                                            </p:attrNameLst>
                                          </p:cBhvr>
                                          <p:tavLst>
                                            <p:tav tm="0">
                                              <p:val>
                                                <p:strVal val="1+#ppt_w/2"/>
                                              </p:val>
                                            </p:tav>
                                            <p:tav tm="100000">
                                              <p:val>
                                                <p:strVal val="#ppt_x"/>
                                              </p:val>
                                            </p:tav>
                                          </p:tavLst>
                                        </p:anim>
                                        <p:anim calcmode="lin" valueType="num" p14:bounceEnd="53333">
                                          <p:cBhvr additive="base">
                                            <p:cTn id="16" dur="1250" fill="hold"/>
                                            <p:tgtEl>
                                              <p:spTgt spid="18"/>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childTnLst>
                                    </p:cTn>
                                  </p:par>
                                </p:childTnLst>
                              </p:cTn>
                            </p:par>
                            <p:par>
                              <p:cTn id="21" fill="hold">
                                <p:stCondLst>
                                  <p:cond delay="2500"/>
                                </p:stCondLst>
                                <p:childTnLst>
                                  <p:par>
                                    <p:cTn id="22" presetID="10" presetClass="entr" presetSubtype="0"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childTnLst>
                                    </p:cTn>
                                  </p:par>
                                </p:childTnLst>
                              </p:cTn>
                            </p:par>
                            <p:par>
                              <p:cTn id="25" fill="hold">
                                <p:stCondLst>
                                  <p:cond delay="3500"/>
                                </p:stCondLst>
                                <p:childTnLst>
                                  <p:par>
                                    <p:cTn id="26" presetID="10"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childTnLst>
                                    </p:cTn>
                                  </p:par>
                                </p:childTnLst>
                              </p:cTn>
                            </p:par>
                            <p:par>
                              <p:cTn id="29" fill="hold">
                                <p:stCondLst>
                                  <p:cond delay="4500"/>
                                </p:stCondLst>
                                <p:childTnLst>
                                  <p:par>
                                    <p:cTn id="30" presetID="10" presetClass="entr" presetSubtype="0"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childTnLst>
                                    </p:cTn>
                                  </p:par>
                                </p:childTnLst>
                              </p:cTn>
                            </p:par>
                            <p:par>
                              <p:cTn id="33" fill="hold">
                                <p:stCondLst>
                                  <p:cond delay="5500"/>
                                </p:stCondLst>
                                <p:childTnLst>
                                  <p:par>
                                    <p:cTn id="34" presetID="10" presetClass="entr" presetSubtype="0" fill="hold"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1000"/>
                                            <p:tgtEl>
                                              <p:spTgt spid="22"/>
                                            </p:tgtEl>
                                          </p:cBhvr>
                                        </p:animEffect>
                                      </p:childTnLst>
                                    </p:cTn>
                                  </p:par>
                                </p:childTnLst>
                              </p:cTn>
                            </p:par>
                            <p:par>
                              <p:cTn id="37" fill="hold">
                                <p:stCondLst>
                                  <p:cond delay="6500"/>
                                </p:stCondLst>
                                <p:childTnLst>
                                  <p:par>
                                    <p:cTn id="38" presetID="10" presetClass="entr" presetSubtype="0"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250" fill="hold"/>
                                            <p:tgtEl>
                                              <p:spTgt spid="41"/>
                                            </p:tgtEl>
                                            <p:attrNameLst>
                                              <p:attrName>ppt_x</p:attrName>
                                            </p:attrNameLst>
                                          </p:cBhvr>
                                          <p:tavLst>
                                            <p:tav tm="0">
                                              <p:val>
                                                <p:strVal val="0-#ppt_w/2"/>
                                              </p:val>
                                            </p:tav>
                                            <p:tav tm="100000">
                                              <p:val>
                                                <p:strVal val="#ppt_x"/>
                                              </p:val>
                                            </p:tav>
                                          </p:tavLst>
                                        </p:anim>
                                        <p:anim calcmode="lin" valueType="num">
                                          <p:cBhvr additive="base">
                                            <p:cTn id="8" dur="125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250" fill="hold"/>
                                            <p:tgtEl>
                                              <p:spTgt spid="5"/>
                                            </p:tgtEl>
                                            <p:attrNameLst>
                                              <p:attrName>ppt_x</p:attrName>
                                            </p:attrNameLst>
                                          </p:cBhvr>
                                          <p:tavLst>
                                            <p:tav tm="0">
                                              <p:val>
                                                <p:strVal val="1+#ppt_w/2"/>
                                              </p:val>
                                            </p:tav>
                                            <p:tav tm="100000">
                                              <p:val>
                                                <p:strVal val="#ppt_x"/>
                                              </p:val>
                                            </p:tav>
                                          </p:tavLst>
                                        </p:anim>
                                        <p:anim calcmode="lin" valueType="num">
                                          <p:cBhvr additive="base">
                                            <p:cTn id="12" dur="12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5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250" fill="hold"/>
                                            <p:tgtEl>
                                              <p:spTgt spid="18"/>
                                            </p:tgtEl>
                                            <p:attrNameLst>
                                              <p:attrName>ppt_x</p:attrName>
                                            </p:attrNameLst>
                                          </p:cBhvr>
                                          <p:tavLst>
                                            <p:tav tm="0">
                                              <p:val>
                                                <p:strVal val="1+#ppt_w/2"/>
                                              </p:val>
                                            </p:tav>
                                            <p:tav tm="100000">
                                              <p:val>
                                                <p:strVal val="#ppt_x"/>
                                              </p:val>
                                            </p:tav>
                                          </p:tavLst>
                                        </p:anim>
                                        <p:anim calcmode="lin" valueType="num">
                                          <p:cBhvr additive="base">
                                            <p:cTn id="16" dur="1250" fill="hold"/>
                                            <p:tgtEl>
                                              <p:spTgt spid="18"/>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childTnLst>
                                    </p:cTn>
                                  </p:par>
                                </p:childTnLst>
                              </p:cTn>
                            </p:par>
                            <p:par>
                              <p:cTn id="21" fill="hold">
                                <p:stCondLst>
                                  <p:cond delay="2500"/>
                                </p:stCondLst>
                                <p:childTnLst>
                                  <p:par>
                                    <p:cTn id="22" presetID="10" presetClass="entr" presetSubtype="0"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childTnLst>
                                    </p:cTn>
                                  </p:par>
                                </p:childTnLst>
                              </p:cTn>
                            </p:par>
                            <p:par>
                              <p:cTn id="25" fill="hold">
                                <p:stCondLst>
                                  <p:cond delay="3500"/>
                                </p:stCondLst>
                                <p:childTnLst>
                                  <p:par>
                                    <p:cTn id="26" presetID="10"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childTnLst>
                                    </p:cTn>
                                  </p:par>
                                </p:childTnLst>
                              </p:cTn>
                            </p:par>
                            <p:par>
                              <p:cTn id="29" fill="hold">
                                <p:stCondLst>
                                  <p:cond delay="4500"/>
                                </p:stCondLst>
                                <p:childTnLst>
                                  <p:par>
                                    <p:cTn id="30" presetID="10" presetClass="entr" presetSubtype="0"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childTnLst>
                                    </p:cTn>
                                  </p:par>
                                </p:childTnLst>
                              </p:cTn>
                            </p:par>
                            <p:par>
                              <p:cTn id="33" fill="hold">
                                <p:stCondLst>
                                  <p:cond delay="5500"/>
                                </p:stCondLst>
                                <p:childTnLst>
                                  <p:par>
                                    <p:cTn id="34" presetID="10" presetClass="entr" presetSubtype="0" fill="hold"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1000"/>
                                            <p:tgtEl>
                                              <p:spTgt spid="22"/>
                                            </p:tgtEl>
                                          </p:cBhvr>
                                        </p:animEffect>
                                      </p:childTnLst>
                                    </p:cTn>
                                  </p:par>
                                </p:childTnLst>
                              </p:cTn>
                            </p:par>
                            <p:par>
                              <p:cTn id="37" fill="hold">
                                <p:stCondLst>
                                  <p:cond delay="6500"/>
                                </p:stCondLst>
                                <p:childTnLst>
                                  <p:par>
                                    <p:cTn id="38" presetID="10" presetClass="entr" presetSubtype="0"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321250" y="179640"/>
            <a:ext cx="11547911" cy="351534"/>
          </a:xfrm>
        </p:spPr>
        <p:txBody>
          <a:bodyPr/>
          <a:lstStyle/>
          <a:p>
            <a:r>
              <a:rPr lang="pl-PL" sz="2000" b="0" dirty="0">
                <a:solidFill>
                  <a:schemeClr val="tx1"/>
                </a:solidFill>
                <a:latin typeface="Century Gothic" panose="020B0502020202020204" pitchFamily="34" charset="0"/>
              </a:rPr>
              <a:t>Style C - </a:t>
            </a:r>
            <a:r>
              <a:rPr lang="en-NZ" sz="2000" b="1" dirty="0" err="1">
                <a:solidFill>
                  <a:schemeClr val="accent2"/>
                </a:solidFill>
                <a:latin typeface="Century Gothic" panose="020B0502020202020204" pitchFamily="34" charset="0"/>
              </a:rPr>
              <a:t>Pr</a:t>
            </a:r>
            <a:r>
              <a:rPr lang="pl-PL" sz="2000" b="1" dirty="0">
                <a:solidFill>
                  <a:schemeClr val="accent2"/>
                </a:solidFill>
                <a:latin typeface="Century Gothic" panose="020B0502020202020204" pitchFamily="34" charset="0"/>
              </a:rPr>
              <a:t>ecise</a:t>
            </a:r>
          </a:p>
        </p:txBody>
      </p:sp>
      <p:sp>
        <p:nvSpPr>
          <p:cNvPr id="3" name="Elipsa 2"/>
          <p:cNvSpPr/>
          <p:nvPr/>
        </p:nvSpPr>
        <p:spPr>
          <a:xfrm>
            <a:off x="5042031" y="1615092"/>
            <a:ext cx="3439217" cy="3439217"/>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nvGrpSpPr>
          <p:cNvPr id="4" name="Grupa 3"/>
          <p:cNvGrpSpPr/>
          <p:nvPr/>
        </p:nvGrpSpPr>
        <p:grpSpPr>
          <a:xfrm>
            <a:off x="1093794" y="1460391"/>
            <a:ext cx="4453802" cy="369284"/>
            <a:chOff x="1733492" y="1460135"/>
            <a:chExt cx="4454382" cy="369332"/>
          </a:xfrm>
        </p:grpSpPr>
        <p:cxnSp>
          <p:nvCxnSpPr>
            <p:cNvPr id="5" name="Łącznik prosty 4"/>
            <p:cNvCxnSpPr>
              <a:endCxn id="6" idx="3"/>
            </p:cNvCxnSpPr>
            <p:nvPr/>
          </p:nvCxnSpPr>
          <p:spPr>
            <a:xfrm flipH="1">
              <a:off x="4103051" y="1644801"/>
              <a:ext cx="2084823" cy="0"/>
            </a:xfrm>
            <a:prstGeom prst="line">
              <a:avLst/>
            </a:prstGeom>
            <a:ln w="19050" cap="rnd">
              <a:solidFill>
                <a:schemeClr val="accent2"/>
              </a:solidFill>
              <a:round/>
            </a:ln>
          </p:spPr>
          <p:style>
            <a:lnRef idx="1">
              <a:schemeClr val="accent1"/>
            </a:lnRef>
            <a:fillRef idx="0">
              <a:schemeClr val="accent1"/>
            </a:fillRef>
            <a:effectRef idx="0">
              <a:schemeClr val="accent1"/>
            </a:effectRef>
            <a:fontRef idx="minor">
              <a:schemeClr val="tx1"/>
            </a:fontRef>
          </p:style>
        </p:cxnSp>
        <p:sp>
          <p:nvSpPr>
            <p:cNvPr id="6" name="Prostokąt 5"/>
            <p:cNvSpPr/>
            <p:nvPr/>
          </p:nvSpPr>
          <p:spPr>
            <a:xfrm>
              <a:off x="1733492" y="1460135"/>
              <a:ext cx="2369559" cy="369332"/>
            </a:xfrm>
            <a:prstGeom prst="rect">
              <a:avLst/>
            </a:prstGeom>
          </p:spPr>
          <p:txBody>
            <a:bodyPr wrap="none">
              <a:spAutoFit/>
            </a:bodyPr>
            <a:lstStyle/>
            <a:p>
              <a:pPr algn="ctr" defTabSz="622238">
                <a:lnSpc>
                  <a:spcPct val="90000"/>
                </a:lnSpc>
                <a:spcBef>
                  <a:spcPct val="0"/>
                </a:spcBef>
                <a:spcAft>
                  <a:spcPct val="35000"/>
                </a:spcAft>
              </a:pPr>
              <a:r>
                <a:rPr lang="pl-PL" sz="2000" b="1" err="1">
                  <a:solidFill>
                    <a:schemeClr val="accent2"/>
                  </a:solidFill>
                  <a:latin typeface="Century Gothic" panose="020B0502020202020204" pitchFamily="34" charset="0"/>
                </a:rPr>
                <a:t>Precise</a:t>
              </a:r>
              <a:r>
                <a:rPr lang="pl-PL" sz="2000">
                  <a:latin typeface="Century Gothic" panose="020B0502020202020204" pitchFamily="34" charset="0"/>
                </a:rPr>
                <a:t>, </a:t>
              </a:r>
              <a:r>
                <a:rPr lang="pl-PL" sz="2000" err="1">
                  <a:latin typeface="Century Gothic" panose="020B0502020202020204" pitchFamily="34" charset="0"/>
                </a:rPr>
                <a:t>pedantic</a:t>
              </a:r>
              <a:endParaRPr lang="pl-PL" sz="2000">
                <a:latin typeface="Century Gothic" panose="020B0502020202020204" pitchFamily="34" charset="0"/>
              </a:endParaRPr>
            </a:p>
          </p:txBody>
        </p:sp>
      </p:grpSp>
      <p:grpSp>
        <p:nvGrpSpPr>
          <p:cNvPr id="7" name="Grupa 6"/>
          <p:cNvGrpSpPr/>
          <p:nvPr/>
        </p:nvGrpSpPr>
        <p:grpSpPr>
          <a:xfrm>
            <a:off x="1119856" y="2488277"/>
            <a:ext cx="3747142" cy="369284"/>
            <a:chOff x="1457745" y="2488155"/>
            <a:chExt cx="3747630" cy="369332"/>
          </a:xfrm>
        </p:grpSpPr>
        <p:sp>
          <p:nvSpPr>
            <p:cNvPr id="8" name="Prostokąt 7"/>
            <p:cNvSpPr/>
            <p:nvPr/>
          </p:nvSpPr>
          <p:spPr>
            <a:xfrm>
              <a:off x="1457745" y="2488155"/>
              <a:ext cx="1653722" cy="369332"/>
            </a:xfrm>
            <a:prstGeom prst="rect">
              <a:avLst/>
            </a:prstGeom>
          </p:spPr>
          <p:txBody>
            <a:bodyPr wrap="none">
              <a:spAutoFit/>
            </a:bodyPr>
            <a:lstStyle/>
            <a:p>
              <a:pPr algn="ctr" defTabSz="622238">
                <a:lnSpc>
                  <a:spcPct val="90000"/>
                </a:lnSpc>
                <a:spcBef>
                  <a:spcPct val="0"/>
                </a:spcBef>
                <a:spcAft>
                  <a:spcPct val="35000"/>
                </a:spcAft>
              </a:pPr>
              <a:r>
                <a:rPr lang="pl-PL" altLang="pl-PL" sz="2000" b="1" spc="-39" err="1">
                  <a:solidFill>
                    <a:schemeClr val="accent2"/>
                  </a:solidFill>
                  <a:latin typeface="Century Gothic" panose="020B0502020202020204" pitchFamily="34" charset="0"/>
                </a:rPr>
                <a:t>Follows</a:t>
              </a:r>
              <a:r>
                <a:rPr lang="pl-PL" altLang="pl-PL" sz="2000" b="1" spc="-39">
                  <a:solidFill>
                    <a:schemeClr val="accent2"/>
                  </a:solidFill>
                  <a:latin typeface="Century Gothic" panose="020B0502020202020204" pitchFamily="34" charset="0"/>
                </a:rPr>
                <a:t> </a:t>
              </a:r>
              <a:r>
                <a:rPr lang="pl-PL" altLang="pl-PL" sz="2000" b="1" spc="-39" err="1">
                  <a:solidFill>
                    <a:schemeClr val="accent2"/>
                  </a:solidFill>
                  <a:latin typeface="Century Gothic" panose="020B0502020202020204" pitchFamily="34" charset="0"/>
                </a:rPr>
                <a:t>rules</a:t>
              </a:r>
              <a:endParaRPr lang="pl-PL" sz="2000" b="1">
                <a:solidFill>
                  <a:schemeClr val="accent2"/>
                </a:solidFill>
                <a:latin typeface="Century Gothic" panose="020B0502020202020204" pitchFamily="34" charset="0"/>
              </a:endParaRPr>
            </a:p>
          </p:txBody>
        </p:sp>
        <p:cxnSp>
          <p:nvCxnSpPr>
            <p:cNvPr id="9" name="Łącznik prosty 8"/>
            <p:cNvCxnSpPr>
              <a:endCxn id="8" idx="3"/>
            </p:cNvCxnSpPr>
            <p:nvPr/>
          </p:nvCxnSpPr>
          <p:spPr>
            <a:xfrm flipH="1">
              <a:off x="3111467" y="2672821"/>
              <a:ext cx="2093908" cy="0"/>
            </a:xfrm>
            <a:prstGeom prst="line">
              <a:avLst/>
            </a:prstGeom>
            <a:ln w="19050" cap="rnd">
              <a:solidFill>
                <a:schemeClr val="accent2"/>
              </a:solidFill>
              <a:round/>
            </a:ln>
          </p:spPr>
          <p:style>
            <a:lnRef idx="1">
              <a:schemeClr val="accent1"/>
            </a:lnRef>
            <a:fillRef idx="0">
              <a:schemeClr val="accent1"/>
            </a:fillRef>
            <a:effectRef idx="0">
              <a:schemeClr val="accent1"/>
            </a:effectRef>
            <a:fontRef idx="minor">
              <a:schemeClr val="tx1"/>
            </a:fontRef>
          </p:style>
        </p:cxnSp>
      </p:grpSp>
      <p:grpSp>
        <p:nvGrpSpPr>
          <p:cNvPr id="10" name="Grupa 9"/>
          <p:cNvGrpSpPr/>
          <p:nvPr/>
        </p:nvGrpSpPr>
        <p:grpSpPr>
          <a:xfrm>
            <a:off x="1762509" y="3516164"/>
            <a:ext cx="3161276" cy="369284"/>
            <a:chOff x="1235277" y="3516175"/>
            <a:chExt cx="3161688" cy="369332"/>
          </a:xfrm>
        </p:grpSpPr>
        <p:sp>
          <p:nvSpPr>
            <p:cNvPr id="11" name="Prostokąt 10"/>
            <p:cNvSpPr/>
            <p:nvPr/>
          </p:nvSpPr>
          <p:spPr>
            <a:xfrm>
              <a:off x="1235277" y="3516175"/>
              <a:ext cx="2098651" cy="369332"/>
            </a:xfrm>
            <a:prstGeom prst="rect">
              <a:avLst/>
            </a:prstGeom>
          </p:spPr>
          <p:txBody>
            <a:bodyPr wrap="none">
              <a:spAutoFit/>
            </a:bodyPr>
            <a:lstStyle/>
            <a:p>
              <a:pPr algn="ctr" defTabSz="622238">
                <a:lnSpc>
                  <a:spcPct val="90000"/>
                </a:lnSpc>
                <a:spcBef>
                  <a:spcPct val="0"/>
                </a:spcBef>
                <a:spcAft>
                  <a:spcPct val="35000"/>
                </a:spcAft>
              </a:pPr>
              <a:r>
                <a:rPr lang="pl-PL" sz="2000" b="1" err="1">
                  <a:solidFill>
                    <a:schemeClr val="accent2"/>
                  </a:solidFill>
                  <a:latin typeface="Century Gothic" panose="020B0502020202020204" pitchFamily="34" charset="0"/>
                </a:rPr>
                <a:t>Logical</a:t>
              </a:r>
              <a:r>
                <a:rPr lang="pl-PL" sz="2000">
                  <a:latin typeface="Century Gothic" panose="020B0502020202020204" pitchFamily="34" charset="0"/>
                </a:rPr>
                <a:t>, </a:t>
              </a:r>
              <a:r>
                <a:rPr lang="pl-PL" sz="2000" err="1">
                  <a:latin typeface="Century Gothic" panose="020B0502020202020204" pitchFamily="34" charset="0"/>
                </a:rPr>
                <a:t>careful</a:t>
              </a:r>
              <a:endParaRPr lang="pl-PL" sz="2000">
                <a:latin typeface="Century Gothic" panose="020B0502020202020204" pitchFamily="34" charset="0"/>
              </a:endParaRPr>
            </a:p>
          </p:txBody>
        </p:sp>
        <p:cxnSp>
          <p:nvCxnSpPr>
            <p:cNvPr id="12" name="Łącznik prosty 11"/>
            <p:cNvCxnSpPr/>
            <p:nvPr/>
          </p:nvCxnSpPr>
          <p:spPr>
            <a:xfrm flipH="1" flipV="1">
              <a:off x="3618801" y="3680304"/>
              <a:ext cx="778164" cy="1"/>
            </a:xfrm>
            <a:prstGeom prst="line">
              <a:avLst/>
            </a:prstGeom>
            <a:ln w="19050" cap="rnd">
              <a:solidFill>
                <a:schemeClr val="accent2"/>
              </a:solidFill>
              <a:round/>
            </a:ln>
          </p:spPr>
          <p:style>
            <a:lnRef idx="1">
              <a:schemeClr val="accent1"/>
            </a:lnRef>
            <a:fillRef idx="0">
              <a:schemeClr val="accent1"/>
            </a:fillRef>
            <a:effectRef idx="0">
              <a:schemeClr val="accent1"/>
            </a:effectRef>
            <a:fontRef idx="minor">
              <a:schemeClr val="tx1"/>
            </a:fontRef>
          </p:style>
        </p:cxnSp>
      </p:grpSp>
      <p:grpSp>
        <p:nvGrpSpPr>
          <p:cNvPr id="13" name="Grupa 12"/>
          <p:cNvGrpSpPr/>
          <p:nvPr/>
        </p:nvGrpSpPr>
        <p:grpSpPr>
          <a:xfrm>
            <a:off x="1340139" y="4544051"/>
            <a:ext cx="3859833" cy="369284"/>
            <a:chOff x="1071610" y="4544196"/>
            <a:chExt cx="3860336" cy="369332"/>
          </a:xfrm>
        </p:grpSpPr>
        <p:sp>
          <p:nvSpPr>
            <p:cNvPr id="14" name="Prostokąt 13"/>
            <p:cNvSpPr/>
            <p:nvPr/>
          </p:nvSpPr>
          <p:spPr>
            <a:xfrm>
              <a:off x="1071610" y="4544196"/>
              <a:ext cx="2533065" cy="369332"/>
            </a:xfrm>
            <a:prstGeom prst="rect">
              <a:avLst/>
            </a:prstGeom>
          </p:spPr>
          <p:txBody>
            <a:bodyPr wrap="none">
              <a:spAutoFit/>
            </a:bodyPr>
            <a:lstStyle/>
            <a:p>
              <a:pPr algn="ctr" defTabSz="622238">
                <a:lnSpc>
                  <a:spcPct val="90000"/>
                </a:lnSpc>
                <a:spcBef>
                  <a:spcPct val="0"/>
                </a:spcBef>
                <a:spcAft>
                  <a:spcPct val="35000"/>
                </a:spcAft>
              </a:pPr>
              <a:r>
                <a:rPr lang="pl-PL" sz="2000" err="1">
                  <a:latin typeface="Century Gothic" panose="020B0502020202020204" pitchFamily="34" charset="0"/>
                </a:rPr>
                <a:t>Formal</a:t>
              </a:r>
              <a:r>
                <a:rPr lang="pl-PL" sz="2000">
                  <a:latin typeface="Century Gothic" panose="020B0502020202020204" pitchFamily="34" charset="0"/>
                </a:rPr>
                <a:t>, </a:t>
              </a:r>
              <a:r>
                <a:rPr lang="pl-PL" sz="2000" b="1" err="1">
                  <a:solidFill>
                    <a:schemeClr val="accent2"/>
                  </a:solidFill>
                  <a:latin typeface="Century Gothic" panose="020B0502020202020204" pitchFamily="34" charset="0"/>
                </a:rPr>
                <a:t>disciplined</a:t>
              </a:r>
              <a:endParaRPr lang="pl-PL" sz="2000" b="1">
                <a:solidFill>
                  <a:schemeClr val="accent2"/>
                </a:solidFill>
                <a:latin typeface="Century Gothic" panose="020B0502020202020204" pitchFamily="34" charset="0"/>
              </a:endParaRPr>
            </a:p>
          </p:txBody>
        </p:sp>
        <p:cxnSp>
          <p:nvCxnSpPr>
            <p:cNvPr id="15" name="Łącznik prosty 14"/>
            <p:cNvCxnSpPr/>
            <p:nvPr/>
          </p:nvCxnSpPr>
          <p:spPr>
            <a:xfrm flipH="1">
              <a:off x="4084222" y="4714245"/>
              <a:ext cx="847724" cy="0"/>
            </a:xfrm>
            <a:prstGeom prst="line">
              <a:avLst/>
            </a:prstGeom>
            <a:ln w="19050" cap="rnd">
              <a:solidFill>
                <a:schemeClr val="accent2"/>
              </a:solidFill>
              <a:round/>
            </a:ln>
          </p:spPr>
          <p:style>
            <a:lnRef idx="1">
              <a:schemeClr val="accent1"/>
            </a:lnRef>
            <a:fillRef idx="0">
              <a:schemeClr val="accent1"/>
            </a:fillRef>
            <a:effectRef idx="0">
              <a:schemeClr val="accent1"/>
            </a:effectRef>
            <a:fontRef idx="minor">
              <a:schemeClr val="tx1"/>
            </a:fontRef>
          </p:style>
        </p:cxnSp>
      </p:grpSp>
      <p:grpSp>
        <p:nvGrpSpPr>
          <p:cNvPr id="16" name="Grupa 15"/>
          <p:cNvGrpSpPr/>
          <p:nvPr/>
        </p:nvGrpSpPr>
        <p:grpSpPr>
          <a:xfrm>
            <a:off x="7179646" y="891449"/>
            <a:ext cx="1741902" cy="1757145"/>
            <a:chOff x="7424335" y="2590541"/>
            <a:chExt cx="1742129" cy="1757374"/>
          </a:xfrm>
        </p:grpSpPr>
        <p:sp>
          <p:nvSpPr>
            <p:cNvPr id="17" name="Elipsa 16"/>
            <p:cNvSpPr/>
            <p:nvPr/>
          </p:nvSpPr>
          <p:spPr>
            <a:xfrm>
              <a:off x="7424335" y="2590541"/>
              <a:ext cx="1742129" cy="174212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latin typeface="Century Gothic" panose="020B0502020202020204" pitchFamily="34" charset="0"/>
              </a:endParaRPr>
            </a:p>
          </p:txBody>
        </p:sp>
        <p:sp>
          <p:nvSpPr>
            <p:cNvPr id="18" name="pole tekstowe 17"/>
            <p:cNvSpPr txBox="1"/>
            <p:nvPr/>
          </p:nvSpPr>
          <p:spPr>
            <a:xfrm>
              <a:off x="7691837" y="2901365"/>
              <a:ext cx="1197209" cy="1446550"/>
            </a:xfrm>
            <a:prstGeom prst="rect">
              <a:avLst/>
            </a:prstGeom>
            <a:noFill/>
          </p:spPr>
          <p:txBody>
            <a:bodyPr wrap="square" rtlCol="0">
              <a:spAutoFit/>
            </a:bodyPr>
            <a:lstStyle/>
            <a:p>
              <a:pPr algn="ctr"/>
              <a:r>
                <a:rPr lang="pl-PL" sz="8799" b="1">
                  <a:solidFill>
                    <a:schemeClr val="bg1"/>
                  </a:solidFill>
                  <a:latin typeface="Century Gothic" panose="020B0502020202020204" pitchFamily="34" charset="0"/>
                </a:rPr>
                <a:t>C</a:t>
              </a:r>
            </a:p>
          </p:txBody>
        </p:sp>
        <p:sp>
          <p:nvSpPr>
            <p:cNvPr id="19" name="pole tekstowe 18"/>
            <p:cNvSpPr txBox="1"/>
            <p:nvPr/>
          </p:nvSpPr>
          <p:spPr>
            <a:xfrm>
              <a:off x="7889527" y="2689582"/>
              <a:ext cx="935435" cy="461665"/>
            </a:xfrm>
            <a:prstGeom prst="rect">
              <a:avLst/>
            </a:prstGeom>
            <a:noFill/>
          </p:spPr>
          <p:txBody>
            <a:bodyPr wrap="square" rtlCol="0">
              <a:spAutoFit/>
            </a:bodyPr>
            <a:lstStyle/>
            <a:p>
              <a:r>
                <a:rPr lang="pl-PL" sz="2400">
                  <a:solidFill>
                    <a:schemeClr val="bg1"/>
                  </a:solidFill>
                  <a:latin typeface="Century Gothic" panose="020B0502020202020204" pitchFamily="34" charset="0"/>
                </a:rPr>
                <a:t>Style</a:t>
              </a:r>
            </a:p>
          </p:txBody>
        </p:sp>
      </p:grpSp>
      <p:grpSp>
        <p:nvGrpSpPr>
          <p:cNvPr id="20" name="Grupa 19"/>
          <p:cNvGrpSpPr/>
          <p:nvPr/>
        </p:nvGrpSpPr>
        <p:grpSpPr>
          <a:xfrm>
            <a:off x="7447113" y="4126765"/>
            <a:ext cx="3216581" cy="707270"/>
            <a:chOff x="7448083" y="4126856"/>
            <a:chExt cx="3217000" cy="707362"/>
          </a:xfrm>
        </p:grpSpPr>
        <p:sp>
          <p:nvSpPr>
            <p:cNvPr id="21" name="Prostokąt 20"/>
            <p:cNvSpPr/>
            <p:nvPr/>
          </p:nvSpPr>
          <p:spPr>
            <a:xfrm>
              <a:off x="8430764" y="4434108"/>
              <a:ext cx="1893467" cy="400110"/>
            </a:xfrm>
            <a:prstGeom prst="rect">
              <a:avLst/>
            </a:prstGeom>
          </p:spPr>
          <p:txBody>
            <a:bodyPr wrap="none">
              <a:spAutoFit/>
            </a:bodyPr>
            <a:lstStyle/>
            <a:p>
              <a:r>
                <a:rPr lang="pl-PL" sz="2000">
                  <a:latin typeface="Century Gothic" panose="020B0502020202020204" pitchFamily="34" charset="0"/>
                </a:rPr>
                <a:t>Overly</a:t>
              </a:r>
              <a:r>
                <a:rPr lang="en-NZ" sz="2000">
                  <a:latin typeface="Century Gothic" panose="020B0502020202020204" pitchFamily="34" charset="0"/>
                </a:rPr>
                <a:t>-</a:t>
              </a:r>
              <a:r>
                <a:rPr lang="pl-PL" sz="2000">
                  <a:latin typeface="Century Gothic" panose="020B0502020202020204" pitchFamily="34" charset="0"/>
                </a:rPr>
                <a:t>critical</a:t>
              </a:r>
            </a:p>
          </p:txBody>
        </p:sp>
        <p:grpSp>
          <p:nvGrpSpPr>
            <p:cNvPr id="22" name="Grupa 21"/>
            <p:cNvGrpSpPr/>
            <p:nvPr/>
          </p:nvGrpSpPr>
          <p:grpSpPr>
            <a:xfrm>
              <a:off x="7448083" y="4126856"/>
              <a:ext cx="3217000" cy="400110"/>
              <a:chOff x="7448083" y="4126856"/>
              <a:chExt cx="3217000" cy="400110"/>
            </a:xfrm>
          </p:grpSpPr>
          <p:sp>
            <p:nvSpPr>
              <p:cNvPr id="23" name="pole tekstowe 22"/>
              <p:cNvSpPr txBox="1"/>
              <p:nvPr/>
            </p:nvSpPr>
            <p:spPr>
              <a:xfrm>
                <a:off x="8418064" y="4126856"/>
                <a:ext cx="2247019" cy="400110"/>
              </a:xfrm>
              <a:prstGeom prst="rect">
                <a:avLst/>
              </a:prstGeom>
              <a:noFill/>
            </p:spPr>
            <p:txBody>
              <a:bodyPr wrap="square" rtlCol="0">
                <a:spAutoFit/>
              </a:bodyPr>
              <a:lstStyle/>
              <a:p>
                <a:r>
                  <a:rPr lang="pl-PL" sz="2000" b="1" dirty="0">
                    <a:solidFill>
                      <a:srgbClr val="0070C0"/>
                    </a:solidFill>
                    <a:latin typeface="Century Gothic" panose="020B0502020202020204" pitchFamily="34" charset="0"/>
                  </a:rPr>
                  <a:t>Under pressure</a:t>
                </a:r>
              </a:p>
            </p:txBody>
          </p:sp>
          <p:cxnSp>
            <p:nvCxnSpPr>
              <p:cNvPr id="24" name="Łącznik prosty 23"/>
              <p:cNvCxnSpPr/>
              <p:nvPr/>
            </p:nvCxnSpPr>
            <p:spPr>
              <a:xfrm flipH="1">
                <a:off x="7448083" y="4307231"/>
                <a:ext cx="1013766" cy="0"/>
              </a:xfrm>
              <a:prstGeom prst="line">
                <a:avLst/>
              </a:prstGeom>
              <a:ln w="19050" cap="rnd">
                <a:solidFill>
                  <a:schemeClr val="bg2">
                    <a:lumMod val="75000"/>
                  </a:schemeClr>
                </a:solidFill>
                <a:round/>
              </a:ln>
            </p:spPr>
            <p:style>
              <a:lnRef idx="1">
                <a:schemeClr val="accent1"/>
              </a:lnRef>
              <a:fillRef idx="0">
                <a:schemeClr val="accent1"/>
              </a:fillRef>
              <a:effectRef idx="0">
                <a:schemeClr val="accent1"/>
              </a:effectRef>
              <a:fontRef idx="minor">
                <a:schemeClr val="tx1"/>
              </a:fontRef>
            </p:style>
          </p:cxnSp>
        </p:grpSp>
      </p:grpSp>
      <p:grpSp>
        <p:nvGrpSpPr>
          <p:cNvPr id="25" name="Grupa 24"/>
          <p:cNvGrpSpPr/>
          <p:nvPr/>
        </p:nvGrpSpPr>
        <p:grpSpPr>
          <a:xfrm>
            <a:off x="6864726" y="5046502"/>
            <a:ext cx="3709574" cy="699381"/>
            <a:chOff x="6865620" y="5046713"/>
            <a:chExt cx="3710057" cy="699472"/>
          </a:xfrm>
        </p:grpSpPr>
        <p:sp>
          <p:nvSpPr>
            <p:cNvPr id="26" name="Prostokąt 25"/>
            <p:cNvSpPr/>
            <p:nvPr/>
          </p:nvSpPr>
          <p:spPr>
            <a:xfrm>
              <a:off x="8430538" y="5346075"/>
              <a:ext cx="2145139" cy="400110"/>
            </a:xfrm>
            <a:prstGeom prst="rect">
              <a:avLst/>
            </a:prstGeom>
          </p:spPr>
          <p:txBody>
            <a:bodyPr wrap="none">
              <a:spAutoFit/>
            </a:bodyPr>
            <a:lstStyle/>
            <a:p>
              <a:r>
                <a:rPr lang="pl-PL" sz="2000" err="1">
                  <a:latin typeface="Century Gothic" panose="020B0502020202020204" pitchFamily="34" charset="0"/>
                </a:rPr>
                <a:t>criticism</a:t>
              </a:r>
              <a:r>
                <a:rPr lang="pl-PL" sz="2000">
                  <a:latin typeface="Century Gothic" panose="020B0502020202020204" pitchFamily="34" charset="0"/>
                </a:rPr>
                <a:t> of </a:t>
              </a:r>
              <a:r>
                <a:rPr lang="pl-PL" sz="2000" err="1">
                  <a:latin typeface="Century Gothic" panose="020B0502020202020204" pitchFamily="34" charset="0"/>
                </a:rPr>
                <a:t>work</a:t>
              </a:r>
              <a:endParaRPr lang="pl-PL" sz="2000">
                <a:latin typeface="Century Gothic" panose="020B0502020202020204" pitchFamily="34" charset="0"/>
              </a:endParaRPr>
            </a:p>
          </p:txBody>
        </p:sp>
        <p:grpSp>
          <p:nvGrpSpPr>
            <p:cNvPr id="27" name="Grupa 26"/>
            <p:cNvGrpSpPr/>
            <p:nvPr/>
          </p:nvGrpSpPr>
          <p:grpSpPr>
            <a:xfrm>
              <a:off x="6865620" y="5046713"/>
              <a:ext cx="3213637" cy="400110"/>
              <a:chOff x="6865620" y="5046713"/>
              <a:chExt cx="3213637" cy="400110"/>
            </a:xfrm>
          </p:grpSpPr>
          <p:sp>
            <p:nvSpPr>
              <p:cNvPr id="28" name="pole tekstowe 27"/>
              <p:cNvSpPr txBox="1"/>
              <p:nvPr/>
            </p:nvSpPr>
            <p:spPr>
              <a:xfrm>
                <a:off x="8418064" y="5046713"/>
                <a:ext cx="1661193" cy="400110"/>
              </a:xfrm>
              <a:prstGeom prst="rect">
                <a:avLst/>
              </a:prstGeom>
              <a:noFill/>
            </p:spPr>
            <p:txBody>
              <a:bodyPr wrap="square" rtlCol="0">
                <a:spAutoFit/>
              </a:bodyPr>
              <a:lstStyle/>
              <a:p>
                <a:r>
                  <a:rPr lang="pl-PL" sz="2000" b="1" dirty="0">
                    <a:solidFill>
                      <a:srgbClr val="0070C0"/>
                    </a:solidFill>
                    <a:latin typeface="Century Gothic" panose="020B0502020202020204" pitchFamily="34" charset="0"/>
                  </a:rPr>
                  <a:t>Fear</a:t>
                </a:r>
              </a:p>
            </p:txBody>
          </p:sp>
          <p:cxnSp>
            <p:nvCxnSpPr>
              <p:cNvPr id="29" name="Łącznik prosty 28"/>
              <p:cNvCxnSpPr/>
              <p:nvPr/>
            </p:nvCxnSpPr>
            <p:spPr>
              <a:xfrm flipH="1">
                <a:off x="6865620" y="5246768"/>
                <a:ext cx="1596229" cy="0"/>
              </a:xfrm>
              <a:prstGeom prst="line">
                <a:avLst/>
              </a:prstGeom>
              <a:ln w="19050" cap="rnd">
                <a:solidFill>
                  <a:schemeClr val="bg2">
                    <a:lumMod val="75000"/>
                  </a:schemeClr>
                </a:solidFill>
                <a:round/>
              </a:ln>
            </p:spPr>
            <p:style>
              <a:lnRef idx="1">
                <a:schemeClr val="accent1"/>
              </a:lnRef>
              <a:fillRef idx="0">
                <a:schemeClr val="accent1"/>
              </a:fillRef>
              <a:effectRef idx="0">
                <a:schemeClr val="accent1"/>
              </a:effectRef>
              <a:fontRef idx="minor">
                <a:schemeClr val="tx1"/>
              </a:fontRef>
            </p:style>
          </p:cxnSp>
        </p:grpSp>
      </p:grpSp>
      <p:sp>
        <p:nvSpPr>
          <p:cNvPr id="30" name="Symbol zastępczy numeru slajdu 29"/>
          <p:cNvSpPr>
            <a:spLocks noGrp="1"/>
          </p:cNvSpPr>
          <p:nvPr>
            <p:ph type="sldNum" sz="quarter" idx="12"/>
          </p:nvPr>
        </p:nvSpPr>
        <p:spPr/>
        <p:txBody>
          <a:bodyPr/>
          <a:lstStyle/>
          <a:p>
            <a:fld id="{DEAEEF22-A4DB-45E7-8C91-9889C89BF273}" type="slidenum">
              <a:rPr lang="pl-PL" smtClean="0"/>
              <a:t>11</a:t>
            </a:fld>
            <a:endParaRPr lang="pl-PL"/>
          </a:p>
        </p:txBody>
      </p:sp>
      <p:pic>
        <p:nvPicPr>
          <p:cNvPr id="33" name="Obraz 3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45723" y="766915"/>
            <a:ext cx="4376203" cy="5826714"/>
          </a:xfrm>
          <a:prstGeom prst="rect">
            <a:avLst/>
          </a:prstGeom>
        </p:spPr>
      </p:pic>
      <p:sp>
        <p:nvSpPr>
          <p:cNvPr id="32" name="Rectangle 31"/>
          <p:cNvSpPr/>
          <p:nvPr/>
        </p:nvSpPr>
        <p:spPr>
          <a:xfrm>
            <a:off x="710615" y="447"/>
            <a:ext cx="10189008" cy="68571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48814644"/>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53333">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14:bounceEnd="53333">
                                          <p:cBhvr additive="base">
                                            <p:cTn id="7" dur="1250" fill="hold"/>
                                            <p:tgtEl>
                                              <p:spTgt spid="33"/>
                                            </p:tgtEl>
                                            <p:attrNameLst>
                                              <p:attrName>ppt_x</p:attrName>
                                            </p:attrNameLst>
                                          </p:cBhvr>
                                          <p:tavLst>
                                            <p:tav tm="0">
                                              <p:val>
                                                <p:strVal val="0-#ppt_w/2"/>
                                              </p:val>
                                            </p:tav>
                                            <p:tav tm="100000">
                                              <p:val>
                                                <p:strVal val="#ppt_x"/>
                                              </p:val>
                                            </p:tav>
                                          </p:tavLst>
                                        </p:anim>
                                        <p:anim calcmode="lin" valueType="num" p14:bounceEnd="53333">
                                          <p:cBhvr additive="base">
                                            <p:cTn id="8" dur="1250" fill="hold"/>
                                            <p:tgtEl>
                                              <p:spTgt spid="3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3333">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3333">
                                          <p:cBhvr additive="base">
                                            <p:cTn id="11" dur="1250" fill="hold"/>
                                            <p:tgtEl>
                                              <p:spTgt spid="3"/>
                                            </p:tgtEl>
                                            <p:attrNameLst>
                                              <p:attrName>ppt_x</p:attrName>
                                            </p:attrNameLst>
                                          </p:cBhvr>
                                          <p:tavLst>
                                            <p:tav tm="0">
                                              <p:val>
                                                <p:strVal val="1+#ppt_w/2"/>
                                              </p:val>
                                            </p:tav>
                                            <p:tav tm="100000">
                                              <p:val>
                                                <p:strVal val="#ppt_x"/>
                                              </p:val>
                                            </p:tav>
                                          </p:tavLst>
                                        </p:anim>
                                        <p:anim calcmode="lin" valueType="num" p14:bounceEnd="53333">
                                          <p:cBhvr additive="base">
                                            <p:cTn id="12" dur="125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3333">
                                      <p:stCondLst>
                                        <p:cond delay="250"/>
                                      </p:stCondLst>
                                      <p:childTnLst>
                                        <p:set>
                                          <p:cBhvr>
                                            <p:cTn id="14" dur="1" fill="hold">
                                              <p:stCondLst>
                                                <p:cond delay="0"/>
                                              </p:stCondLst>
                                            </p:cTn>
                                            <p:tgtEl>
                                              <p:spTgt spid="16"/>
                                            </p:tgtEl>
                                            <p:attrNameLst>
                                              <p:attrName>style.visibility</p:attrName>
                                            </p:attrNameLst>
                                          </p:cBhvr>
                                          <p:to>
                                            <p:strVal val="visible"/>
                                          </p:to>
                                        </p:set>
                                        <p:anim calcmode="lin" valueType="num" p14:bounceEnd="53333">
                                          <p:cBhvr additive="base">
                                            <p:cTn id="15" dur="1250" fill="hold"/>
                                            <p:tgtEl>
                                              <p:spTgt spid="16"/>
                                            </p:tgtEl>
                                            <p:attrNameLst>
                                              <p:attrName>ppt_x</p:attrName>
                                            </p:attrNameLst>
                                          </p:cBhvr>
                                          <p:tavLst>
                                            <p:tav tm="0">
                                              <p:val>
                                                <p:strVal val="1+#ppt_w/2"/>
                                              </p:val>
                                            </p:tav>
                                            <p:tav tm="100000">
                                              <p:val>
                                                <p:strVal val="#ppt_x"/>
                                              </p:val>
                                            </p:tav>
                                          </p:tavLst>
                                        </p:anim>
                                        <p:anim calcmode="lin" valueType="num" p14:bounceEnd="53333">
                                          <p:cBhvr additive="base">
                                            <p:cTn id="16" dur="1250" fill="hold"/>
                                            <p:tgtEl>
                                              <p:spTgt spid="16"/>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1000"/>
                                            <p:tgtEl>
                                              <p:spTgt spid="4"/>
                                            </p:tgtEl>
                                          </p:cBhvr>
                                        </p:animEffect>
                                      </p:childTnLst>
                                    </p:cTn>
                                  </p:par>
                                </p:childTnLst>
                              </p:cTn>
                            </p:par>
                            <p:par>
                              <p:cTn id="21" fill="hold">
                                <p:stCondLst>
                                  <p:cond delay="2500"/>
                                </p:stCondLst>
                                <p:childTnLst>
                                  <p:par>
                                    <p:cTn id="22" presetID="10" presetClass="entr" presetSubtype="0"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childTnLst>
                                    </p:cTn>
                                  </p:par>
                                </p:childTnLst>
                              </p:cTn>
                            </p:par>
                            <p:par>
                              <p:cTn id="25" fill="hold">
                                <p:stCondLst>
                                  <p:cond delay="3500"/>
                                </p:stCondLst>
                                <p:childTnLst>
                                  <p:par>
                                    <p:cTn id="26" presetID="10"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childTnLst>
                                    </p:cTn>
                                  </p:par>
                                </p:childTnLst>
                              </p:cTn>
                            </p:par>
                            <p:par>
                              <p:cTn id="29" fill="hold">
                                <p:stCondLst>
                                  <p:cond delay="4500"/>
                                </p:stCondLst>
                                <p:childTnLst>
                                  <p:par>
                                    <p:cTn id="30" presetID="10" presetClass="entr" presetSubtype="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childTnLst>
                                    </p:cTn>
                                  </p:par>
                                </p:childTnLst>
                              </p:cTn>
                            </p:par>
                            <p:par>
                              <p:cTn id="33" fill="hold">
                                <p:stCondLst>
                                  <p:cond delay="5500"/>
                                </p:stCondLst>
                                <p:childTnLst>
                                  <p:par>
                                    <p:cTn id="34" presetID="10" presetClass="entr" presetSubtype="0" fill="hold"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1000"/>
                                            <p:tgtEl>
                                              <p:spTgt spid="20"/>
                                            </p:tgtEl>
                                          </p:cBhvr>
                                        </p:animEffect>
                                      </p:childTnLst>
                                    </p:cTn>
                                  </p:par>
                                </p:childTnLst>
                              </p:cTn>
                            </p:par>
                            <p:par>
                              <p:cTn id="37" fill="hold">
                                <p:stCondLst>
                                  <p:cond delay="6500"/>
                                </p:stCondLst>
                                <p:childTnLst>
                                  <p:par>
                                    <p:cTn id="38" presetID="10" presetClass="entr" presetSubtype="0" fill="hold"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1250" fill="hold"/>
                                            <p:tgtEl>
                                              <p:spTgt spid="33"/>
                                            </p:tgtEl>
                                            <p:attrNameLst>
                                              <p:attrName>ppt_x</p:attrName>
                                            </p:attrNameLst>
                                          </p:cBhvr>
                                          <p:tavLst>
                                            <p:tav tm="0">
                                              <p:val>
                                                <p:strVal val="0-#ppt_w/2"/>
                                              </p:val>
                                            </p:tav>
                                            <p:tav tm="100000">
                                              <p:val>
                                                <p:strVal val="#ppt_x"/>
                                              </p:val>
                                            </p:tav>
                                          </p:tavLst>
                                        </p:anim>
                                        <p:anim calcmode="lin" valueType="num">
                                          <p:cBhvr additive="base">
                                            <p:cTn id="8" dur="1250" fill="hold"/>
                                            <p:tgtEl>
                                              <p:spTgt spid="3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250" fill="hold"/>
                                            <p:tgtEl>
                                              <p:spTgt spid="3"/>
                                            </p:tgtEl>
                                            <p:attrNameLst>
                                              <p:attrName>ppt_x</p:attrName>
                                            </p:attrNameLst>
                                          </p:cBhvr>
                                          <p:tavLst>
                                            <p:tav tm="0">
                                              <p:val>
                                                <p:strVal val="1+#ppt_w/2"/>
                                              </p:val>
                                            </p:tav>
                                            <p:tav tm="100000">
                                              <p:val>
                                                <p:strVal val="#ppt_x"/>
                                              </p:val>
                                            </p:tav>
                                          </p:tavLst>
                                        </p:anim>
                                        <p:anim calcmode="lin" valueType="num">
                                          <p:cBhvr additive="base">
                                            <p:cTn id="12" dur="125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5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250" fill="hold"/>
                                            <p:tgtEl>
                                              <p:spTgt spid="16"/>
                                            </p:tgtEl>
                                            <p:attrNameLst>
                                              <p:attrName>ppt_x</p:attrName>
                                            </p:attrNameLst>
                                          </p:cBhvr>
                                          <p:tavLst>
                                            <p:tav tm="0">
                                              <p:val>
                                                <p:strVal val="1+#ppt_w/2"/>
                                              </p:val>
                                            </p:tav>
                                            <p:tav tm="100000">
                                              <p:val>
                                                <p:strVal val="#ppt_x"/>
                                              </p:val>
                                            </p:tav>
                                          </p:tavLst>
                                        </p:anim>
                                        <p:anim calcmode="lin" valueType="num">
                                          <p:cBhvr additive="base">
                                            <p:cTn id="16" dur="1250" fill="hold"/>
                                            <p:tgtEl>
                                              <p:spTgt spid="16"/>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1000"/>
                                            <p:tgtEl>
                                              <p:spTgt spid="4"/>
                                            </p:tgtEl>
                                          </p:cBhvr>
                                        </p:animEffect>
                                      </p:childTnLst>
                                    </p:cTn>
                                  </p:par>
                                </p:childTnLst>
                              </p:cTn>
                            </p:par>
                            <p:par>
                              <p:cTn id="21" fill="hold">
                                <p:stCondLst>
                                  <p:cond delay="2500"/>
                                </p:stCondLst>
                                <p:childTnLst>
                                  <p:par>
                                    <p:cTn id="22" presetID="10" presetClass="entr" presetSubtype="0"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childTnLst>
                                    </p:cTn>
                                  </p:par>
                                </p:childTnLst>
                              </p:cTn>
                            </p:par>
                            <p:par>
                              <p:cTn id="25" fill="hold">
                                <p:stCondLst>
                                  <p:cond delay="3500"/>
                                </p:stCondLst>
                                <p:childTnLst>
                                  <p:par>
                                    <p:cTn id="26" presetID="10"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childTnLst>
                                    </p:cTn>
                                  </p:par>
                                </p:childTnLst>
                              </p:cTn>
                            </p:par>
                            <p:par>
                              <p:cTn id="29" fill="hold">
                                <p:stCondLst>
                                  <p:cond delay="4500"/>
                                </p:stCondLst>
                                <p:childTnLst>
                                  <p:par>
                                    <p:cTn id="30" presetID="10" presetClass="entr" presetSubtype="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childTnLst>
                                    </p:cTn>
                                  </p:par>
                                </p:childTnLst>
                              </p:cTn>
                            </p:par>
                            <p:par>
                              <p:cTn id="33" fill="hold">
                                <p:stCondLst>
                                  <p:cond delay="5500"/>
                                </p:stCondLst>
                                <p:childTnLst>
                                  <p:par>
                                    <p:cTn id="34" presetID="10" presetClass="entr" presetSubtype="0" fill="hold"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1000"/>
                                            <p:tgtEl>
                                              <p:spTgt spid="20"/>
                                            </p:tgtEl>
                                          </p:cBhvr>
                                        </p:animEffect>
                                      </p:childTnLst>
                                    </p:cTn>
                                  </p:par>
                                </p:childTnLst>
                              </p:cTn>
                            </p:par>
                            <p:par>
                              <p:cTn id="37" fill="hold">
                                <p:stCondLst>
                                  <p:cond delay="6500"/>
                                </p:stCondLst>
                                <p:childTnLst>
                                  <p:par>
                                    <p:cTn id="38" presetID="10" presetClass="entr" presetSubtype="0" fill="hold"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txBox="1">
            <a:spLocks/>
          </p:cNvSpPr>
          <p:nvPr/>
        </p:nvSpPr>
        <p:spPr>
          <a:xfrm>
            <a:off x="271127" y="116632"/>
            <a:ext cx="5774707" cy="406980"/>
          </a:xfrm>
          <a:prstGeom prst="rect">
            <a:avLst/>
          </a:prstGeom>
        </p:spPr>
        <p:txBody>
          <a:bodyPr/>
          <a:lstStyle>
            <a:lvl1pPr algn="l" defTabSz="914400" rtl="0" eaLnBrk="1" latinLnBrk="0" hangingPunct="1">
              <a:spcBef>
                <a:spcPct val="0"/>
              </a:spcBef>
              <a:buNone/>
              <a:defRPr sz="3600" b="1" kern="1200">
                <a:solidFill>
                  <a:srgbClr val="7BBE56"/>
                </a:solidFill>
                <a:latin typeface="+mj-lt"/>
                <a:ea typeface="+mj-ea"/>
                <a:cs typeface="+mj-cs"/>
              </a:defRPr>
            </a:lvl1pPr>
          </a:lstStyle>
          <a:p>
            <a:r>
              <a:rPr lang="pl-PL" altLang="pl-PL" sz="2000" dirty="0">
                <a:solidFill>
                  <a:schemeClr val="tx1">
                    <a:lumMod val="65000"/>
                    <a:lumOff val="35000"/>
                  </a:schemeClr>
                </a:solidFill>
                <a:latin typeface="Century Gothic" panose="020B0502020202020204" pitchFamily="34" charset="0"/>
              </a:rPr>
              <a:t>Extended DISC </a:t>
            </a:r>
            <a:r>
              <a:rPr lang="en-NZ" altLang="pl-PL" sz="2000" dirty="0">
                <a:solidFill>
                  <a:schemeClr val="tx1">
                    <a:lumMod val="65000"/>
                    <a:lumOff val="35000"/>
                  </a:schemeClr>
                </a:solidFill>
                <a:latin typeface="Century Gothic" panose="020B0502020202020204" pitchFamily="34" charset="0"/>
              </a:rPr>
              <a:t>Behavioural Assessment</a:t>
            </a:r>
            <a:endParaRPr lang="pl-PL" sz="2000" dirty="0">
              <a:solidFill>
                <a:schemeClr val="tx1">
                  <a:lumMod val="65000"/>
                  <a:lumOff val="35000"/>
                </a:schemeClr>
              </a:solidFill>
              <a:latin typeface="Century Gothic" panose="020B0502020202020204" pitchFamily="34" charset="0"/>
            </a:endParaRPr>
          </a:p>
        </p:txBody>
      </p:sp>
      <p:cxnSp>
        <p:nvCxnSpPr>
          <p:cNvPr id="3" name="Łącznik prosty 2"/>
          <p:cNvCxnSpPr/>
          <p:nvPr/>
        </p:nvCxnSpPr>
        <p:spPr>
          <a:xfrm flipH="1">
            <a:off x="-3009882" y="4408764"/>
            <a:ext cx="3895243" cy="0"/>
          </a:xfrm>
          <a:prstGeom prst="line">
            <a:avLst/>
          </a:prstGeom>
          <a:ln w="19050" cap="rnd">
            <a:solidFill>
              <a:srgbClr val="F43084"/>
            </a:solidFill>
            <a:round/>
          </a:ln>
        </p:spPr>
        <p:style>
          <a:lnRef idx="1">
            <a:schemeClr val="accent1"/>
          </a:lnRef>
          <a:fillRef idx="0">
            <a:schemeClr val="accent1"/>
          </a:fillRef>
          <a:effectRef idx="0">
            <a:schemeClr val="accent1"/>
          </a:effectRef>
          <a:fontRef idx="minor">
            <a:schemeClr val="tx1"/>
          </a:fontRef>
        </p:style>
      </p:cxnSp>
      <p:cxnSp>
        <p:nvCxnSpPr>
          <p:cNvPr id="4" name="Łącznik prosty 4"/>
          <p:cNvCxnSpPr/>
          <p:nvPr/>
        </p:nvCxnSpPr>
        <p:spPr>
          <a:xfrm flipV="1">
            <a:off x="899886" y="1573747"/>
            <a:ext cx="0" cy="2833983"/>
          </a:xfrm>
          <a:prstGeom prst="line">
            <a:avLst/>
          </a:prstGeom>
          <a:ln w="19050">
            <a:solidFill>
              <a:srgbClr val="F43084"/>
            </a:solidFill>
          </a:ln>
        </p:spPr>
        <p:style>
          <a:lnRef idx="1">
            <a:schemeClr val="accent1"/>
          </a:lnRef>
          <a:fillRef idx="0">
            <a:schemeClr val="accent1"/>
          </a:fillRef>
          <a:effectRef idx="0">
            <a:schemeClr val="accent1"/>
          </a:effectRef>
          <a:fontRef idx="minor">
            <a:schemeClr val="tx1"/>
          </a:fontRef>
        </p:style>
      </p:cxnSp>
      <p:cxnSp>
        <p:nvCxnSpPr>
          <p:cNvPr id="5" name="Łącznik prosty 6"/>
          <p:cNvCxnSpPr/>
          <p:nvPr/>
        </p:nvCxnSpPr>
        <p:spPr>
          <a:xfrm>
            <a:off x="904645" y="1582057"/>
            <a:ext cx="11403469" cy="0"/>
          </a:xfrm>
          <a:prstGeom prst="line">
            <a:avLst/>
          </a:prstGeom>
          <a:ln w="19050">
            <a:solidFill>
              <a:srgbClr val="F43084"/>
            </a:solidFill>
          </a:ln>
        </p:spPr>
        <p:style>
          <a:lnRef idx="1">
            <a:schemeClr val="accent1"/>
          </a:lnRef>
          <a:fillRef idx="0">
            <a:schemeClr val="accent1"/>
          </a:fillRef>
          <a:effectRef idx="0">
            <a:schemeClr val="accent1"/>
          </a:effectRef>
          <a:fontRef idx="minor">
            <a:schemeClr val="tx1"/>
          </a:fontRef>
        </p:style>
      </p:cxnSp>
      <p:cxnSp>
        <p:nvCxnSpPr>
          <p:cNvPr id="6" name="Łącznik prosty 7"/>
          <p:cNvCxnSpPr/>
          <p:nvPr/>
        </p:nvCxnSpPr>
        <p:spPr>
          <a:xfrm>
            <a:off x="4003618" y="1582057"/>
            <a:ext cx="0" cy="556770"/>
          </a:xfrm>
          <a:prstGeom prst="line">
            <a:avLst/>
          </a:prstGeom>
          <a:ln w="19050">
            <a:solidFill>
              <a:srgbClr val="F43084"/>
            </a:solidFill>
          </a:ln>
        </p:spPr>
        <p:style>
          <a:lnRef idx="1">
            <a:schemeClr val="accent1"/>
          </a:lnRef>
          <a:fillRef idx="0">
            <a:schemeClr val="accent1"/>
          </a:fillRef>
          <a:effectRef idx="0">
            <a:schemeClr val="accent1"/>
          </a:effectRef>
          <a:fontRef idx="minor">
            <a:schemeClr val="tx1"/>
          </a:fontRef>
        </p:style>
      </p:cxnSp>
      <p:cxnSp>
        <p:nvCxnSpPr>
          <p:cNvPr id="7" name="Łącznik prosty 22"/>
          <p:cNvCxnSpPr/>
          <p:nvPr/>
        </p:nvCxnSpPr>
        <p:spPr>
          <a:xfrm>
            <a:off x="9074798" y="1582057"/>
            <a:ext cx="0" cy="556770"/>
          </a:xfrm>
          <a:prstGeom prst="line">
            <a:avLst/>
          </a:prstGeom>
          <a:ln w="19050">
            <a:solidFill>
              <a:srgbClr val="F43084"/>
            </a:solidFill>
          </a:ln>
        </p:spPr>
        <p:style>
          <a:lnRef idx="1">
            <a:schemeClr val="accent1"/>
          </a:lnRef>
          <a:fillRef idx="0">
            <a:schemeClr val="accent1"/>
          </a:fillRef>
          <a:effectRef idx="0">
            <a:schemeClr val="accent1"/>
          </a:effectRef>
          <a:fontRef idx="minor">
            <a:schemeClr val="tx1"/>
          </a:fontRef>
        </p:style>
      </p:cxnSp>
      <p:grpSp>
        <p:nvGrpSpPr>
          <p:cNvPr id="14" name="Grupa 28"/>
          <p:cNvGrpSpPr/>
          <p:nvPr/>
        </p:nvGrpSpPr>
        <p:grpSpPr>
          <a:xfrm>
            <a:off x="1797246" y="2138827"/>
            <a:ext cx="4412781" cy="3134310"/>
            <a:chOff x="2153729" y="2138827"/>
            <a:chExt cx="3946337" cy="3134310"/>
          </a:xfrm>
        </p:grpSpPr>
        <p:sp>
          <p:nvSpPr>
            <p:cNvPr id="15" name="Prostokąt z rogami zaokrąglonymi z jednej strony 23"/>
            <p:cNvSpPr/>
            <p:nvPr/>
          </p:nvSpPr>
          <p:spPr>
            <a:xfrm>
              <a:off x="2169270" y="2138827"/>
              <a:ext cx="3926730" cy="1125870"/>
            </a:xfrm>
            <a:prstGeom prst="round2SameRect">
              <a:avLst>
                <a:gd name="adj1" fmla="val 36125"/>
                <a:gd name="adj2" fmla="val 0"/>
              </a:avLst>
            </a:prstGeom>
            <a:solidFill>
              <a:srgbClr val="ED0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6" name="Rectangle 37"/>
            <p:cNvSpPr/>
            <p:nvPr/>
          </p:nvSpPr>
          <p:spPr>
            <a:xfrm>
              <a:off x="2153729" y="3245188"/>
              <a:ext cx="3946336" cy="1900101"/>
            </a:xfrm>
            <a:prstGeom prst="rect">
              <a:avLst/>
            </a:prstGeom>
            <a:noFill/>
            <a:ln>
              <a:noFill/>
            </a:ln>
            <a:effectLst/>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182880" tIns="182880" rIns="182880" bIns="182880" numCol="1" spcCol="1270" anchor="t" anchorCtr="0">
              <a:noAutofit/>
            </a:bodyPr>
            <a:lstStyle/>
            <a:p>
              <a:pPr defTabSz="666734">
                <a:lnSpc>
                  <a:spcPct val="90000"/>
                </a:lnSpc>
                <a:spcBef>
                  <a:spcPct val="0"/>
                </a:spcBef>
              </a:pPr>
              <a:r>
                <a:rPr lang="en-US" altLang="pl-PL" sz="2000" b="1" dirty="0">
                  <a:solidFill>
                    <a:srgbClr val="ED0C6D"/>
                  </a:solidFill>
                  <a:latin typeface="Century Gothic" panose="020B0502020202020204" pitchFamily="34" charset="0"/>
                </a:rPr>
                <a:t>It measures natural (spontaneous) reactions </a:t>
              </a:r>
              <a:r>
                <a:rPr lang="en-US" altLang="pl-PL" sz="2000" dirty="0">
                  <a:solidFill>
                    <a:schemeClr val="tx1"/>
                  </a:solidFill>
                  <a:latin typeface="Century Gothic" panose="020B0502020202020204" pitchFamily="34" charset="0"/>
                </a:rPr>
                <a:t>of the respondent to the external stimulators.</a:t>
              </a:r>
              <a:endParaRPr lang="pl-PL" altLang="pl-PL" sz="2000" b="1" dirty="0">
                <a:solidFill>
                  <a:schemeClr val="accent1"/>
                </a:solidFill>
                <a:latin typeface="Century Gothic" panose="020B0502020202020204" pitchFamily="34" charset="0"/>
              </a:endParaRPr>
            </a:p>
          </p:txBody>
        </p:sp>
        <p:sp>
          <p:nvSpPr>
            <p:cNvPr id="18" name="Prostokąt zaokrąglony 12"/>
            <p:cNvSpPr/>
            <p:nvPr/>
          </p:nvSpPr>
          <p:spPr>
            <a:xfrm>
              <a:off x="2169270" y="2138827"/>
              <a:ext cx="3930796" cy="3134310"/>
            </a:xfrm>
            <a:prstGeom prst="roundRect">
              <a:avLst>
                <a:gd name="adj" fmla="val 13070"/>
              </a:avLst>
            </a:prstGeom>
            <a:ln w="19050" cap="rnd">
              <a:solidFill>
                <a:srgbClr val="F43084"/>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pl-PL"/>
            </a:p>
          </p:txBody>
        </p:sp>
      </p:grpSp>
      <p:sp>
        <p:nvSpPr>
          <p:cNvPr id="20" name="Freeform 36"/>
          <p:cNvSpPr>
            <a:spLocks noChangeAspect="1"/>
          </p:cNvSpPr>
          <p:nvPr/>
        </p:nvSpPr>
        <p:spPr>
          <a:xfrm>
            <a:off x="2926854" y="5652383"/>
            <a:ext cx="1567172" cy="853590"/>
          </a:xfrm>
          <a:custGeom>
            <a:avLst/>
            <a:gdLst>
              <a:gd name="connsiteX0" fmla="*/ 615355 w 1512168"/>
              <a:gd name="connsiteY0" fmla="*/ 0 h 823631"/>
              <a:gd name="connsiteX1" fmla="*/ 946487 w 1512168"/>
              <a:gd name="connsiteY1" fmla="*/ 176061 h 823631"/>
              <a:gd name="connsiteX2" fmla="*/ 971165 w 1512168"/>
              <a:gd name="connsiteY2" fmla="*/ 221528 h 823631"/>
              <a:gd name="connsiteX3" fmla="*/ 1012673 w 1512168"/>
              <a:gd name="connsiteY3" fmla="*/ 198998 h 823631"/>
              <a:gd name="connsiteX4" fmla="*/ 1112273 w 1512168"/>
              <a:gd name="connsiteY4" fmla="*/ 178890 h 823631"/>
              <a:gd name="connsiteX5" fmla="*/ 1368153 w 1512168"/>
              <a:gd name="connsiteY5" fmla="*/ 434770 h 823631"/>
              <a:gd name="connsiteX6" fmla="*/ 1359228 w 1512168"/>
              <a:gd name="connsiteY6" fmla="*/ 478978 h 823631"/>
              <a:gd name="connsiteX7" fmla="*/ 1405590 w 1512168"/>
              <a:gd name="connsiteY7" fmla="*/ 488338 h 823631"/>
              <a:gd name="connsiteX8" fmla="*/ 1512168 w 1512168"/>
              <a:gd name="connsiteY8" fmla="*/ 649128 h 823631"/>
              <a:gd name="connsiteX9" fmla="*/ 1337665 w 1512168"/>
              <a:gd name="connsiteY9" fmla="*/ 823631 h 823631"/>
              <a:gd name="connsiteX10" fmla="*/ 246511 w 1512168"/>
              <a:gd name="connsiteY10" fmla="*/ 823631 h 823631"/>
              <a:gd name="connsiteX11" fmla="*/ 241041 w 1512168"/>
              <a:gd name="connsiteY11" fmla="*/ 822527 h 823631"/>
              <a:gd name="connsiteX12" fmla="*/ 230088 w 1512168"/>
              <a:gd name="connsiteY12" fmla="*/ 823631 h 823631"/>
              <a:gd name="connsiteX13" fmla="*/ 0 w 1512168"/>
              <a:gd name="connsiteY13" fmla="*/ 593543 h 823631"/>
              <a:gd name="connsiteX14" fmla="*/ 183717 w 1512168"/>
              <a:gd name="connsiteY14" fmla="*/ 368130 h 823631"/>
              <a:gd name="connsiteX15" fmla="*/ 219533 w 1512168"/>
              <a:gd name="connsiteY15" fmla="*/ 364519 h 823631"/>
              <a:gd name="connsiteX16" fmla="*/ 224137 w 1512168"/>
              <a:gd name="connsiteY16" fmla="*/ 318852 h 823631"/>
              <a:gd name="connsiteX17" fmla="*/ 615355 w 1512168"/>
              <a:gd name="connsiteY17" fmla="*/ 0 h 823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512168" h="823631">
                <a:moveTo>
                  <a:pt x="615355" y="0"/>
                </a:moveTo>
                <a:cubicBezTo>
                  <a:pt x="753195" y="0"/>
                  <a:pt x="874724" y="69839"/>
                  <a:pt x="946487" y="176061"/>
                </a:cubicBezTo>
                <a:lnTo>
                  <a:pt x="971165" y="221528"/>
                </a:lnTo>
                <a:lnTo>
                  <a:pt x="1012673" y="198998"/>
                </a:lnTo>
                <a:cubicBezTo>
                  <a:pt x="1043286" y="186050"/>
                  <a:pt x="1076944" y="178890"/>
                  <a:pt x="1112273" y="178890"/>
                </a:cubicBezTo>
                <a:cubicBezTo>
                  <a:pt x="1253592" y="178890"/>
                  <a:pt x="1368153" y="293451"/>
                  <a:pt x="1368153" y="434770"/>
                </a:cubicBezTo>
                <a:lnTo>
                  <a:pt x="1359228" y="478978"/>
                </a:lnTo>
                <a:lnTo>
                  <a:pt x="1405590" y="488338"/>
                </a:lnTo>
                <a:cubicBezTo>
                  <a:pt x="1468221" y="514830"/>
                  <a:pt x="1512168" y="576847"/>
                  <a:pt x="1512168" y="649128"/>
                </a:cubicBezTo>
                <a:cubicBezTo>
                  <a:pt x="1512168" y="745503"/>
                  <a:pt x="1434040" y="823631"/>
                  <a:pt x="1337665" y="823631"/>
                </a:cubicBezTo>
                <a:lnTo>
                  <a:pt x="246511" y="823631"/>
                </a:lnTo>
                <a:lnTo>
                  <a:pt x="241041" y="822527"/>
                </a:lnTo>
                <a:lnTo>
                  <a:pt x="230088" y="823631"/>
                </a:lnTo>
                <a:cubicBezTo>
                  <a:pt x="103014" y="823631"/>
                  <a:pt x="0" y="720617"/>
                  <a:pt x="0" y="593543"/>
                </a:cubicBezTo>
                <a:cubicBezTo>
                  <a:pt x="0" y="482353"/>
                  <a:pt x="78870" y="389585"/>
                  <a:pt x="183717" y="368130"/>
                </a:cubicBezTo>
                <a:lnTo>
                  <a:pt x="219533" y="364519"/>
                </a:lnTo>
                <a:lnTo>
                  <a:pt x="224137" y="318852"/>
                </a:lnTo>
                <a:cubicBezTo>
                  <a:pt x="261373" y="136884"/>
                  <a:pt x="422379" y="0"/>
                  <a:pt x="615355" y="0"/>
                </a:cubicBezTo>
                <a:close/>
              </a:path>
            </a:pathLst>
          </a:custGeom>
          <a:solidFill>
            <a:srgbClr val="7F7F7F">
              <a:alpha val="14902"/>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Freeform 42"/>
          <p:cNvSpPr>
            <a:spLocks noChangeAspect="1"/>
          </p:cNvSpPr>
          <p:nvPr/>
        </p:nvSpPr>
        <p:spPr>
          <a:xfrm>
            <a:off x="9047259" y="638266"/>
            <a:ext cx="1254589" cy="683335"/>
          </a:xfrm>
          <a:custGeom>
            <a:avLst/>
            <a:gdLst>
              <a:gd name="connsiteX0" fmla="*/ 615355 w 1512168"/>
              <a:gd name="connsiteY0" fmla="*/ 0 h 823631"/>
              <a:gd name="connsiteX1" fmla="*/ 946487 w 1512168"/>
              <a:gd name="connsiteY1" fmla="*/ 176061 h 823631"/>
              <a:gd name="connsiteX2" fmla="*/ 971165 w 1512168"/>
              <a:gd name="connsiteY2" fmla="*/ 221528 h 823631"/>
              <a:gd name="connsiteX3" fmla="*/ 1012673 w 1512168"/>
              <a:gd name="connsiteY3" fmla="*/ 198998 h 823631"/>
              <a:gd name="connsiteX4" fmla="*/ 1112273 w 1512168"/>
              <a:gd name="connsiteY4" fmla="*/ 178890 h 823631"/>
              <a:gd name="connsiteX5" fmla="*/ 1368153 w 1512168"/>
              <a:gd name="connsiteY5" fmla="*/ 434770 h 823631"/>
              <a:gd name="connsiteX6" fmla="*/ 1359228 w 1512168"/>
              <a:gd name="connsiteY6" fmla="*/ 478978 h 823631"/>
              <a:gd name="connsiteX7" fmla="*/ 1405590 w 1512168"/>
              <a:gd name="connsiteY7" fmla="*/ 488338 h 823631"/>
              <a:gd name="connsiteX8" fmla="*/ 1512168 w 1512168"/>
              <a:gd name="connsiteY8" fmla="*/ 649128 h 823631"/>
              <a:gd name="connsiteX9" fmla="*/ 1337665 w 1512168"/>
              <a:gd name="connsiteY9" fmla="*/ 823631 h 823631"/>
              <a:gd name="connsiteX10" fmla="*/ 246511 w 1512168"/>
              <a:gd name="connsiteY10" fmla="*/ 823631 h 823631"/>
              <a:gd name="connsiteX11" fmla="*/ 241041 w 1512168"/>
              <a:gd name="connsiteY11" fmla="*/ 822527 h 823631"/>
              <a:gd name="connsiteX12" fmla="*/ 230088 w 1512168"/>
              <a:gd name="connsiteY12" fmla="*/ 823631 h 823631"/>
              <a:gd name="connsiteX13" fmla="*/ 0 w 1512168"/>
              <a:gd name="connsiteY13" fmla="*/ 593543 h 823631"/>
              <a:gd name="connsiteX14" fmla="*/ 183717 w 1512168"/>
              <a:gd name="connsiteY14" fmla="*/ 368130 h 823631"/>
              <a:gd name="connsiteX15" fmla="*/ 219533 w 1512168"/>
              <a:gd name="connsiteY15" fmla="*/ 364519 h 823631"/>
              <a:gd name="connsiteX16" fmla="*/ 224137 w 1512168"/>
              <a:gd name="connsiteY16" fmla="*/ 318852 h 823631"/>
              <a:gd name="connsiteX17" fmla="*/ 615355 w 1512168"/>
              <a:gd name="connsiteY17" fmla="*/ 0 h 823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512168" h="823631">
                <a:moveTo>
                  <a:pt x="615355" y="0"/>
                </a:moveTo>
                <a:cubicBezTo>
                  <a:pt x="753195" y="0"/>
                  <a:pt x="874724" y="69839"/>
                  <a:pt x="946487" y="176061"/>
                </a:cubicBezTo>
                <a:lnTo>
                  <a:pt x="971165" y="221528"/>
                </a:lnTo>
                <a:lnTo>
                  <a:pt x="1012673" y="198998"/>
                </a:lnTo>
                <a:cubicBezTo>
                  <a:pt x="1043286" y="186050"/>
                  <a:pt x="1076944" y="178890"/>
                  <a:pt x="1112273" y="178890"/>
                </a:cubicBezTo>
                <a:cubicBezTo>
                  <a:pt x="1253592" y="178890"/>
                  <a:pt x="1368153" y="293451"/>
                  <a:pt x="1368153" y="434770"/>
                </a:cubicBezTo>
                <a:lnTo>
                  <a:pt x="1359228" y="478978"/>
                </a:lnTo>
                <a:lnTo>
                  <a:pt x="1405590" y="488338"/>
                </a:lnTo>
                <a:cubicBezTo>
                  <a:pt x="1468221" y="514830"/>
                  <a:pt x="1512168" y="576847"/>
                  <a:pt x="1512168" y="649128"/>
                </a:cubicBezTo>
                <a:cubicBezTo>
                  <a:pt x="1512168" y="745503"/>
                  <a:pt x="1434040" y="823631"/>
                  <a:pt x="1337665" y="823631"/>
                </a:cubicBezTo>
                <a:lnTo>
                  <a:pt x="246511" y="823631"/>
                </a:lnTo>
                <a:lnTo>
                  <a:pt x="241041" y="822527"/>
                </a:lnTo>
                <a:lnTo>
                  <a:pt x="230088" y="823631"/>
                </a:lnTo>
                <a:cubicBezTo>
                  <a:pt x="103014" y="823631"/>
                  <a:pt x="0" y="720617"/>
                  <a:pt x="0" y="593543"/>
                </a:cubicBezTo>
                <a:cubicBezTo>
                  <a:pt x="0" y="482353"/>
                  <a:pt x="78870" y="389585"/>
                  <a:pt x="183717" y="368130"/>
                </a:cubicBezTo>
                <a:lnTo>
                  <a:pt x="219533" y="364519"/>
                </a:lnTo>
                <a:lnTo>
                  <a:pt x="224137" y="318852"/>
                </a:lnTo>
                <a:cubicBezTo>
                  <a:pt x="261373" y="136884"/>
                  <a:pt x="422379" y="0"/>
                  <a:pt x="615355" y="0"/>
                </a:cubicBezTo>
                <a:close/>
              </a:path>
            </a:pathLst>
          </a:custGeom>
          <a:solidFill>
            <a:srgbClr val="7F7F7F">
              <a:alpha val="14902"/>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Rectangle 39"/>
          <p:cNvSpPr/>
          <p:nvPr/>
        </p:nvSpPr>
        <p:spPr>
          <a:xfrm>
            <a:off x="2544466" y="2138863"/>
            <a:ext cx="2935717" cy="830997"/>
          </a:xfrm>
          <a:prstGeom prst="rect">
            <a:avLst/>
          </a:prstGeom>
          <a:noFill/>
          <a:ln>
            <a:noFill/>
          </a:ln>
          <a:effectLst/>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182880" tIns="91440" rIns="182880" bIns="182880" numCol="1" spcCol="1270" anchor="ctr" anchorCtr="0">
            <a:spAutoFit/>
          </a:bodyPr>
          <a:lstStyle/>
          <a:p>
            <a:pPr algn="ctr" defTabSz="666734">
              <a:lnSpc>
                <a:spcPct val="90000"/>
              </a:lnSpc>
              <a:spcBef>
                <a:spcPct val="0"/>
              </a:spcBef>
              <a:spcAft>
                <a:spcPts val="200"/>
              </a:spcAft>
            </a:pPr>
            <a:r>
              <a:rPr lang="pl-PL" sz="2000" b="1" dirty="0" err="1">
                <a:solidFill>
                  <a:schemeClr val="bg1"/>
                </a:solidFill>
                <a:latin typeface="Century Gothic" panose="020B0502020202020204" pitchFamily="34" charset="0"/>
              </a:rPr>
              <a:t>What</a:t>
            </a:r>
            <a:r>
              <a:rPr lang="pl-PL" sz="2000" b="1" dirty="0">
                <a:solidFill>
                  <a:schemeClr val="bg1"/>
                </a:solidFill>
                <a:latin typeface="Century Gothic" panose="020B0502020202020204" pitchFamily="34" charset="0"/>
              </a:rPr>
              <a:t> </a:t>
            </a:r>
            <a:r>
              <a:rPr lang="pl-PL" sz="2000" b="1" dirty="0" err="1">
                <a:solidFill>
                  <a:schemeClr val="bg1"/>
                </a:solidFill>
                <a:latin typeface="Century Gothic" panose="020B0502020202020204" pitchFamily="34" charset="0"/>
              </a:rPr>
              <a:t>does</a:t>
            </a:r>
            <a:r>
              <a:rPr lang="pl-PL" sz="2000" b="1" dirty="0">
                <a:solidFill>
                  <a:schemeClr val="bg1"/>
                </a:solidFill>
                <a:latin typeface="Century Gothic" panose="020B0502020202020204" pitchFamily="34" charset="0"/>
              </a:rPr>
              <a:t> </a:t>
            </a:r>
            <a:r>
              <a:rPr lang="pl-PL" sz="2000" b="1" dirty="0" err="1">
                <a:solidFill>
                  <a:schemeClr val="bg1"/>
                </a:solidFill>
                <a:latin typeface="Century Gothic" panose="020B0502020202020204" pitchFamily="34" charset="0"/>
              </a:rPr>
              <a:t>it</a:t>
            </a:r>
            <a:r>
              <a:rPr lang="pl-PL" sz="2000" b="1" dirty="0">
                <a:solidFill>
                  <a:schemeClr val="bg1"/>
                </a:solidFill>
                <a:latin typeface="Century Gothic" panose="020B0502020202020204" pitchFamily="34" charset="0"/>
              </a:rPr>
              <a:t> </a:t>
            </a:r>
            <a:r>
              <a:rPr lang="pl-PL" sz="2000" b="1" dirty="0" err="1">
                <a:solidFill>
                  <a:schemeClr val="bg1"/>
                </a:solidFill>
                <a:latin typeface="Century Gothic" panose="020B0502020202020204" pitchFamily="34" charset="0"/>
              </a:rPr>
              <a:t>measure</a:t>
            </a:r>
            <a:r>
              <a:rPr lang="pl-PL" sz="2000" b="1" dirty="0">
                <a:solidFill>
                  <a:schemeClr val="bg1"/>
                </a:solidFill>
                <a:latin typeface="Century Gothic" panose="020B0502020202020204" pitchFamily="34" charset="0"/>
              </a:rPr>
              <a:t>?</a:t>
            </a:r>
          </a:p>
        </p:txBody>
      </p:sp>
      <p:sp>
        <p:nvSpPr>
          <p:cNvPr id="23" name="Freeform 107"/>
          <p:cNvSpPr>
            <a:spLocks noEditPoints="1"/>
          </p:cNvSpPr>
          <p:nvPr/>
        </p:nvSpPr>
        <p:spPr bwMode="auto">
          <a:xfrm>
            <a:off x="3827920" y="2840806"/>
            <a:ext cx="368770" cy="366453"/>
          </a:xfrm>
          <a:custGeom>
            <a:avLst/>
            <a:gdLst>
              <a:gd name="T0" fmla="*/ 591 w 610"/>
              <a:gd name="T1" fmla="*/ 523 h 606"/>
              <a:gd name="T2" fmla="*/ 463 w 610"/>
              <a:gd name="T3" fmla="*/ 395 h 606"/>
              <a:gd name="T4" fmla="*/ 432 w 610"/>
              <a:gd name="T5" fmla="*/ 74 h 606"/>
              <a:gd name="T6" fmla="*/ 253 w 610"/>
              <a:gd name="T7" fmla="*/ 0 h 606"/>
              <a:gd name="T8" fmla="*/ 74 w 610"/>
              <a:gd name="T9" fmla="*/ 74 h 606"/>
              <a:gd name="T10" fmla="*/ 0 w 610"/>
              <a:gd name="T11" fmla="*/ 253 h 606"/>
              <a:gd name="T12" fmla="*/ 74 w 610"/>
              <a:gd name="T13" fmla="*/ 433 h 606"/>
              <a:gd name="T14" fmla="*/ 253 w 610"/>
              <a:gd name="T15" fmla="*/ 507 h 606"/>
              <a:gd name="T16" fmla="*/ 395 w 610"/>
              <a:gd name="T17" fmla="*/ 464 h 606"/>
              <a:gd name="T18" fmla="*/ 522 w 610"/>
              <a:gd name="T19" fmla="*/ 591 h 606"/>
              <a:gd name="T20" fmla="*/ 557 w 610"/>
              <a:gd name="T21" fmla="*/ 606 h 606"/>
              <a:gd name="T22" fmla="*/ 591 w 610"/>
              <a:gd name="T23" fmla="*/ 591 h 606"/>
              <a:gd name="T24" fmla="*/ 591 w 610"/>
              <a:gd name="T25" fmla="*/ 523 h 606"/>
              <a:gd name="T26" fmla="*/ 84 w 610"/>
              <a:gd name="T27" fmla="*/ 423 h 606"/>
              <a:gd name="T28" fmla="*/ 14 w 610"/>
              <a:gd name="T29" fmla="*/ 253 h 606"/>
              <a:gd name="T30" fmla="*/ 84 w 610"/>
              <a:gd name="T31" fmla="*/ 84 h 606"/>
              <a:gd name="T32" fmla="*/ 253 w 610"/>
              <a:gd name="T33" fmla="*/ 14 h 606"/>
              <a:gd name="T34" fmla="*/ 422 w 610"/>
              <a:gd name="T35" fmla="*/ 84 h 606"/>
              <a:gd name="T36" fmla="*/ 449 w 610"/>
              <a:gd name="T37" fmla="*/ 391 h 606"/>
              <a:gd name="T38" fmla="*/ 448 w 610"/>
              <a:gd name="T39" fmla="*/ 392 h 606"/>
              <a:gd name="T40" fmla="*/ 422 w 610"/>
              <a:gd name="T41" fmla="*/ 423 h 606"/>
              <a:gd name="T42" fmla="*/ 392 w 610"/>
              <a:gd name="T43" fmla="*/ 448 h 606"/>
              <a:gd name="T44" fmla="*/ 391 w 610"/>
              <a:gd name="T45" fmla="*/ 449 h 606"/>
              <a:gd name="T46" fmla="*/ 253 w 610"/>
              <a:gd name="T47" fmla="*/ 493 h 606"/>
              <a:gd name="T48" fmla="*/ 84 w 610"/>
              <a:gd name="T49" fmla="*/ 423 h 606"/>
              <a:gd name="T50" fmla="*/ 581 w 610"/>
              <a:gd name="T51" fmla="*/ 581 h 606"/>
              <a:gd name="T52" fmla="*/ 532 w 610"/>
              <a:gd name="T53" fmla="*/ 581 h 606"/>
              <a:gd name="T54" fmla="*/ 406 w 610"/>
              <a:gd name="T55" fmla="*/ 455 h 606"/>
              <a:gd name="T56" fmla="*/ 432 w 610"/>
              <a:gd name="T57" fmla="*/ 433 h 606"/>
              <a:gd name="T58" fmla="*/ 455 w 610"/>
              <a:gd name="T59" fmla="*/ 406 h 606"/>
              <a:gd name="T60" fmla="*/ 581 w 610"/>
              <a:gd name="T61" fmla="*/ 533 h 606"/>
              <a:gd name="T62" fmla="*/ 581 w 610"/>
              <a:gd name="T63" fmla="*/ 581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0" h="606">
                <a:moveTo>
                  <a:pt x="591" y="523"/>
                </a:moveTo>
                <a:cubicBezTo>
                  <a:pt x="463" y="395"/>
                  <a:pt x="463" y="395"/>
                  <a:pt x="463" y="395"/>
                </a:cubicBezTo>
                <a:cubicBezTo>
                  <a:pt x="530" y="296"/>
                  <a:pt x="519" y="161"/>
                  <a:pt x="432" y="74"/>
                </a:cubicBezTo>
                <a:cubicBezTo>
                  <a:pt x="384" y="26"/>
                  <a:pt x="321" y="0"/>
                  <a:pt x="253" y="0"/>
                </a:cubicBezTo>
                <a:cubicBezTo>
                  <a:pt x="185" y="0"/>
                  <a:pt x="122" y="26"/>
                  <a:pt x="74" y="74"/>
                </a:cubicBezTo>
                <a:cubicBezTo>
                  <a:pt x="26" y="122"/>
                  <a:pt x="0" y="186"/>
                  <a:pt x="0" y="253"/>
                </a:cubicBezTo>
                <a:cubicBezTo>
                  <a:pt x="0" y="321"/>
                  <a:pt x="26" y="385"/>
                  <a:pt x="74" y="433"/>
                </a:cubicBezTo>
                <a:cubicBezTo>
                  <a:pt x="122" y="480"/>
                  <a:pt x="185" y="507"/>
                  <a:pt x="253" y="507"/>
                </a:cubicBezTo>
                <a:cubicBezTo>
                  <a:pt x="304" y="507"/>
                  <a:pt x="353" y="492"/>
                  <a:pt x="395" y="464"/>
                </a:cubicBezTo>
                <a:cubicBezTo>
                  <a:pt x="522" y="591"/>
                  <a:pt x="522" y="591"/>
                  <a:pt x="522" y="591"/>
                </a:cubicBezTo>
                <a:cubicBezTo>
                  <a:pt x="532" y="601"/>
                  <a:pt x="544" y="606"/>
                  <a:pt x="557" y="606"/>
                </a:cubicBezTo>
                <a:cubicBezTo>
                  <a:pt x="569" y="606"/>
                  <a:pt x="582" y="601"/>
                  <a:pt x="591" y="591"/>
                </a:cubicBezTo>
                <a:cubicBezTo>
                  <a:pt x="610" y="572"/>
                  <a:pt x="610" y="542"/>
                  <a:pt x="591" y="523"/>
                </a:cubicBezTo>
                <a:close/>
                <a:moveTo>
                  <a:pt x="84" y="423"/>
                </a:moveTo>
                <a:cubicBezTo>
                  <a:pt x="39" y="377"/>
                  <a:pt x="14" y="317"/>
                  <a:pt x="14" y="253"/>
                </a:cubicBezTo>
                <a:cubicBezTo>
                  <a:pt x="14" y="189"/>
                  <a:pt x="39" y="129"/>
                  <a:pt x="84" y="84"/>
                </a:cubicBezTo>
                <a:cubicBezTo>
                  <a:pt x="129" y="39"/>
                  <a:pt x="189" y="14"/>
                  <a:pt x="253" y="14"/>
                </a:cubicBezTo>
                <a:cubicBezTo>
                  <a:pt x="317" y="14"/>
                  <a:pt x="377" y="39"/>
                  <a:pt x="422" y="84"/>
                </a:cubicBezTo>
                <a:cubicBezTo>
                  <a:pt x="506" y="168"/>
                  <a:pt x="514" y="298"/>
                  <a:pt x="449" y="391"/>
                </a:cubicBezTo>
                <a:cubicBezTo>
                  <a:pt x="448" y="392"/>
                  <a:pt x="448" y="392"/>
                  <a:pt x="448" y="392"/>
                </a:cubicBezTo>
                <a:cubicBezTo>
                  <a:pt x="440" y="403"/>
                  <a:pt x="432" y="413"/>
                  <a:pt x="422" y="423"/>
                </a:cubicBezTo>
                <a:cubicBezTo>
                  <a:pt x="413" y="432"/>
                  <a:pt x="403" y="441"/>
                  <a:pt x="392" y="448"/>
                </a:cubicBezTo>
                <a:cubicBezTo>
                  <a:pt x="392" y="448"/>
                  <a:pt x="391" y="449"/>
                  <a:pt x="391" y="449"/>
                </a:cubicBezTo>
                <a:cubicBezTo>
                  <a:pt x="351" y="477"/>
                  <a:pt x="303" y="493"/>
                  <a:pt x="253" y="493"/>
                </a:cubicBezTo>
                <a:cubicBezTo>
                  <a:pt x="189" y="493"/>
                  <a:pt x="129" y="468"/>
                  <a:pt x="84" y="423"/>
                </a:cubicBezTo>
                <a:close/>
                <a:moveTo>
                  <a:pt x="581" y="581"/>
                </a:moveTo>
                <a:cubicBezTo>
                  <a:pt x="568" y="595"/>
                  <a:pt x="546" y="595"/>
                  <a:pt x="532" y="581"/>
                </a:cubicBezTo>
                <a:cubicBezTo>
                  <a:pt x="406" y="455"/>
                  <a:pt x="406" y="455"/>
                  <a:pt x="406" y="455"/>
                </a:cubicBezTo>
                <a:cubicBezTo>
                  <a:pt x="415" y="448"/>
                  <a:pt x="424" y="441"/>
                  <a:pt x="432" y="433"/>
                </a:cubicBezTo>
                <a:cubicBezTo>
                  <a:pt x="440" y="424"/>
                  <a:pt x="448" y="415"/>
                  <a:pt x="455" y="406"/>
                </a:cubicBezTo>
                <a:cubicBezTo>
                  <a:pt x="581" y="533"/>
                  <a:pt x="581" y="533"/>
                  <a:pt x="581" y="533"/>
                </a:cubicBezTo>
                <a:cubicBezTo>
                  <a:pt x="595" y="546"/>
                  <a:pt x="595" y="568"/>
                  <a:pt x="581" y="581"/>
                </a:cubicBezTo>
                <a:close/>
              </a:path>
            </a:pathLst>
          </a:custGeom>
          <a:solidFill>
            <a:schemeClr val="bg1"/>
          </a:solidFill>
          <a:ln w="19050">
            <a:solidFill>
              <a:schemeClr val="bg1"/>
            </a:solidFill>
          </a:ln>
        </p:spPr>
        <p:txBody>
          <a:bodyPr vert="horz" wrap="square" lIns="91440" tIns="45720" rIns="91440" bIns="45720" numCol="1" anchor="t" anchorCtr="0" compatLnSpc="1">
            <a:prstTxWarp prst="textNoShape">
              <a:avLst/>
            </a:prstTxWarp>
          </a:bodyPr>
          <a:lstStyle/>
          <a:p>
            <a:endParaRPr lang="en-US"/>
          </a:p>
        </p:txBody>
      </p:sp>
      <p:grpSp>
        <p:nvGrpSpPr>
          <p:cNvPr id="24" name="Grupa 24"/>
          <p:cNvGrpSpPr/>
          <p:nvPr/>
        </p:nvGrpSpPr>
        <p:grpSpPr>
          <a:xfrm>
            <a:off x="6815304" y="2132864"/>
            <a:ext cx="4522005" cy="3615795"/>
            <a:chOff x="6846309" y="2138827"/>
            <a:chExt cx="4522005" cy="3615795"/>
          </a:xfrm>
        </p:grpSpPr>
        <p:sp>
          <p:nvSpPr>
            <p:cNvPr id="25" name="Prostokąt zaokrąglony 19"/>
            <p:cNvSpPr/>
            <p:nvPr/>
          </p:nvSpPr>
          <p:spPr>
            <a:xfrm>
              <a:off x="6875336" y="2138827"/>
              <a:ext cx="4405893" cy="3512674"/>
            </a:xfrm>
            <a:prstGeom prst="roundRect">
              <a:avLst>
                <a:gd name="adj" fmla="val 12234"/>
              </a:avLst>
            </a:prstGeom>
            <a:solidFill>
              <a:schemeClr val="bg1"/>
            </a:solidFill>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pl-PL">
                <a:latin typeface="Century Gothic" panose="020B0502020202020204" pitchFamily="34" charset="0"/>
              </a:endParaRPr>
            </a:p>
          </p:txBody>
        </p:sp>
        <p:sp>
          <p:nvSpPr>
            <p:cNvPr id="26" name="Prostokąt z rogami zaokrąglonymi z jednej strony 16"/>
            <p:cNvSpPr/>
            <p:nvPr/>
          </p:nvSpPr>
          <p:spPr>
            <a:xfrm>
              <a:off x="6875335" y="2138827"/>
              <a:ext cx="4405893" cy="1246982"/>
            </a:xfrm>
            <a:prstGeom prst="round2SameRect">
              <a:avLst>
                <a:gd name="adj1" fmla="val 35171"/>
                <a:gd name="adj2"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latin typeface="Century Gothic" panose="020B0502020202020204" pitchFamily="34" charset="0"/>
              </a:endParaRPr>
            </a:p>
          </p:txBody>
        </p:sp>
        <p:sp>
          <p:nvSpPr>
            <p:cNvPr id="27" name="Rectangle 37"/>
            <p:cNvSpPr/>
            <p:nvPr/>
          </p:nvSpPr>
          <p:spPr>
            <a:xfrm>
              <a:off x="6846309" y="3245188"/>
              <a:ext cx="4522005" cy="2509434"/>
            </a:xfrm>
            <a:prstGeom prst="rect">
              <a:avLst/>
            </a:prstGeom>
            <a:noFill/>
            <a:ln>
              <a:noFill/>
            </a:ln>
            <a:effectLst/>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182880" tIns="182880" rIns="182880" bIns="182880" numCol="1" spcCol="1270" anchor="t" anchorCtr="0">
              <a:noAutofit/>
            </a:bodyPr>
            <a:lstStyle/>
            <a:p>
              <a:pPr defTabSz="666734">
                <a:lnSpc>
                  <a:spcPct val="90000"/>
                </a:lnSpc>
                <a:spcBef>
                  <a:spcPct val="0"/>
                </a:spcBef>
              </a:pPr>
              <a:r>
                <a:rPr lang="pl-PL" altLang="pl-PL" sz="2000" dirty="0">
                  <a:solidFill>
                    <a:schemeClr val="tx1"/>
                  </a:solidFill>
                  <a:latin typeface="Century Gothic" panose="020B0502020202020204" pitchFamily="34" charset="0"/>
                </a:rPr>
                <a:t>It does </a:t>
              </a:r>
              <a:r>
                <a:rPr lang="pl-PL" altLang="pl-PL" sz="2000" b="1" dirty="0">
                  <a:solidFill>
                    <a:schemeClr val="bg1">
                      <a:lumMod val="65000"/>
                    </a:schemeClr>
                  </a:solidFill>
                  <a:latin typeface="Century Gothic" panose="020B0502020202020204" pitchFamily="34" charset="0"/>
                </a:rPr>
                <a:t>not classify </a:t>
              </a:r>
              <a:r>
                <a:rPr lang="pl-PL" altLang="pl-PL" sz="2000" dirty="0">
                  <a:solidFill>
                    <a:schemeClr val="tx1"/>
                  </a:solidFill>
                  <a:latin typeface="Century Gothic" panose="020B0502020202020204" pitchFamily="34" charset="0"/>
                </a:rPr>
                <a:t>people into </a:t>
              </a:r>
              <a:r>
                <a:rPr lang="en-US" altLang="pl-PL" sz="2000" b="1" dirty="0">
                  <a:solidFill>
                    <a:schemeClr val="bg1">
                      <a:lumMod val="65000"/>
                    </a:schemeClr>
                  </a:solidFill>
                  <a:latin typeface="Century Gothic" panose="020B0502020202020204" pitchFamily="34" charset="0"/>
                </a:rPr>
                <a:t>good or bad categories or more or less intelligent</a:t>
              </a:r>
              <a:r>
                <a:rPr lang="pl-PL" altLang="pl-PL" sz="2000" b="1" dirty="0">
                  <a:solidFill>
                    <a:schemeClr val="bg1">
                      <a:lumMod val="65000"/>
                    </a:schemeClr>
                  </a:solidFill>
                  <a:latin typeface="Century Gothic" panose="020B0502020202020204" pitchFamily="34" charset="0"/>
                </a:rPr>
                <a:t>. </a:t>
              </a:r>
              <a:br>
                <a:rPr lang="pl-PL" altLang="pl-PL" sz="2000" b="1" dirty="0">
                  <a:solidFill>
                    <a:schemeClr val="bg1">
                      <a:lumMod val="65000"/>
                    </a:schemeClr>
                  </a:solidFill>
                  <a:latin typeface="Century Gothic" panose="020B0502020202020204" pitchFamily="34" charset="0"/>
                </a:rPr>
              </a:br>
              <a:r>
                <a:rPr lang="en-NZ" altLang="pl-PL" sz="2000" dirty="0">
                  <a:solidFill>
                    <a:schemeClr val="tx1"/>
                  </a:solidFill>
                  <a:latin typeface="Century Gothic" panose="020B0502020202020204" pitchFamily="34" charset="0"/>
                </a:rPr>
                <a:t>It is </a:t>
              </a:r>
              <a:r>
                <a:rPr lang="en-NZ" altLang="pl-PL" sz="2000" b="1" dirty="0">
                  <a:solidFill>
                    <a:schemeClr val="bg1">
                      <a:lumMod val="65000"/>
                    </a:schemeClr>
                  </a:solidFill>
                  <a:latin typeface="Century Gothic" panose="020B0502020202020204" pitchFamily="34" charset="0"/>
                </a:rPr>
                <a:t>not</a:t>
              </a:r>
              <a:r>
                <a:rPr lang="en-NZ" altLang="pl-PL" sz="2000" dirty="0">
                  <a:solidFill>
                    <a:schemeClr val="tx1"/>
                  </a:solidFill>
                  <a:latin typeface="Century Gothic" panose="020B0502020202020204" pitchFamily="34" charset="0"/>
                </a:rPr>
                <a:t> a test that a person can </a:t>
              </a:r>
              <a:r>
                <a:rPr lang="en-NZ" altLang="pl-PL" sz="2000" b="1" dirty="0">
                  <a:solidFill>
                    <a:schemeClr val="bg1">
                      <a:lumMod val="65000"/>
                    </a:schemeClr>
                  </a:solidFill>
                  <a:latin typeface="Century Gothic" panose="020B0502020202020204" pitchFamily="34" charset="0"/>
                </a:rPr>
                <a:t>pass or fail.</a:t>
              </a:r>
            </a:p>
            <a:p>
              <a:pPr defTabSz="666734">
                <a:lnSpc>
                  <a:spcPct val="90000"/>
                </a:lnSpc>
                <a:spcBef>
                  <a:spcPct val="0"/>
                </a:spcBef>
              </a:pPr>
              <a:r>
                <a:rPr lang="en-NZ" altLang="pl-PL" sz="2000" dirty="0">
                  <a:solidFill>
                    <a:schemeClr val="tx1"/>
                  </a:solidFill>
                  <a:latin typeface="Century Gothic" panose="020B0502020202020204" pitchFamily="34" charset="0"/>
                </a:rPr>
                <a:t>It </a:t>
              </a:r>
              <a:r>
                <a:rPr lang="en-NZ" altLang="pl-PL" sz="2000" b="1" dirty="0">
                  <a:solidFill>
                    <a:schemeClr val="bg1">
                      <a:lumMod val="65000"/>
                    </a:schemeClr>
                  </a:solidFill>
                  <a:latin typeface="Century Gothic" panose="020B0502020202020204" pitchFamily="34" charset="0"/>
                </a:rPr>
                <a:t>does not limit </a:t>
              </a:r>
              <a:r>
                <a:rPr lang="en-NZ" altLang="pl-PL" sz="2000" dirty="0">
                  <a:solidFill>
                    <a:schemeClr val="tx1"/>
                  </a:solidFill>
                  <a:latin typeface="Century Gothic" panose="020B0502020202020204" pitchFamily="34" charset="0"/>
                </a:rPr>
                <a:t>a person’s possibilities to develop</a:t>
              </a:r>
              <a:endParaRPr lang="pl-PL" altLang="pl-PL" sz="2000" dirty="0">
                <a:solidFill>
                  <a:schemeClr val="bg1">
                    <a:lumMod val="65000"/>
                  </a:schemeClr>
                </a:solidFill>
                <a:latin typeface="Century Gothic" panose="020B0502020202020204" pitchFamily="34" charset="0"/>
              </a:endParaRPr>
            </a:p>
          </p:txBody>
        </p:sp>
        <p:sp>
          <p:nvSpPr>
            <p:cNvPr id="28" name="Rectangle 39"/>
            <p:cNvSpPr/>
            <p:nvPr/>
          </p:nvSpPr>
          <p:spPr>
            <a:xfrm>
              <a:off x="7608146" y="2206934"/>
              <a:ext cx="2935717" cy="553998"/>
            </a:xfrm>
            <a:prstGeom prst="rect">
              <a:avLst/>
            </a:prstGeom>
            <a:noFill/>
            <a:ln>
              <a:noFill/>
            </a:ln>
            <a:effectLst/>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182880" tIns="91440" rIns="182880" bIns="182880" numCol="1" spcCol="1270" anchor="ctr" anchorCtr="0">
              <a:spAutoFit/>
            </a:bodyPr>
            <a:lstStyle/>
            <a:p>
              <a:pPr algn="ctr" defTabSz="666734">
                <a:lnSpc>
                  <a:spcPct val="90000"/>
                </a:lnSpc>
                <a:spcBef>
                  <a:spcPct val="0"/>
                </a:spcBef>
                <a:spcAft>
                  <a:spcPts val="200"/>
                </a:spcAft>
              </a:pPr>
              <a:r>
                <a:rPr lang="pl-PL" sz="2000" b="1" dirty="0" err="1">
                  <a:solidFill>
                    <a:schemeClr val="bg1"/>
                  </a:solidFill>
                  <a:latin typeface="Century Gothic" panose="020B0502020202020204" pitchFamily="34" charset="0"/>
                </a:rPr>
                <a:t>What</a:t>
              </a:r>
              <a:r>
                <a:rPr lang="pl-PL" sz="2000" b="1" dirty="0">
                  <a:solidFill>
                    <a:schemeClr val="bg1"/>
                  </a:solidFill>
                  <a:latin typeface="Century Gothic" panose="020B0502020202020204" pitchFamily="34" charset="0"/>
                </a:rPr>
                <a:t> </a:t>
              </a:r>
              <a:r>
                <a:rPr lang="pl-PL" sz="2000" b="1" dirty="0" err="1">
                  <a:solidFill>
                    <a:schemeClr val="bg1"/>
                  </a:solidFill>
                  <a:latin typeface="Century Gothic" panose="020B0502020202020204" pitchFamily="34" charset="0"/>
                </a:rPr>
                <a:t>isn’t</a:t>
              </a:r>
              <a:r>
                <a:rPr lang="pl-PL" sz="2000" b="1" dirty="0">
                  <a:solidFill>
                    <a:schemeClr val="bg1"/>
                  </a:solidFill>
                  <a:latin typeface="Century Gothic" panose="020B0502020202020204" pitchFamily="34" charset="0"/>
                </a:rPr>
                <a:t> </a:t>
              </a:r>
              <a:r>
                <a:rPr lang="pl-PL" sz="2000" b="1" dirty="0" err="1">
                  <a:solidFill>
                    <a:schemeClr val="bg1"/>
                  </a:solidFill>
                  <a:latin typeface="Century Gothic" panose="020B0502020202020204" pitchFamily="34" charset="0"/>
                </a:rPr>
                <a:t>doing</a:t>
              </a:r>
              <a:r>
                <a:rPr lang="pl-PL" sz="2000" b="1" dirty="0">
                  <a:solidFill>
                    <a:schemeClr val="bg1"/>
                  </a:solidFill>
                  <a:latin typeface="Century Gothic" panose="020B0502020202020204" pitchFamily="34" charset="0"/>
                </a:rPr>
                <a:t>?</a:t>
              </a:r>
              <a:endParaRPr lang="en-US" sz="2000" b="1" dirty="0">
                <a:solidFill>
                  <a:schemeClr val="bg1"/>
                </a:solidFill>
                <a:latin typeface="Century Gothic" panose="020B0502020202020204" pitchFamily="34" charset="0"/>
              </a:endParaRPr>
            </a:p>
          </p:txBody>
        </p:sp>
        <p:sp>
          <p:nvSpPr>
            <p:cNvPr id="29" name="Freeform 136"/>
            <p:cNvSpPr>
              <a:spLocks/>
            </p:cNvSpPr>
            <p:nvPr/>
          </p:nvSpPr>
          <p:spPr bwMode="auto">
            <a:xfrm>
              <a:off x="8894559" y="2728376"/>
              <a:ext cx="360478" cy="360857"/>
            </a:xfrm>
            <a:custGeom>
              <a:avLst/>
              <a:gdLst>
                <a:gd name="T0" fmla="*/ 464 w 466"/>
                <a:gd name="T1" fmla="*/ 453 h 465"/>
                <a:gd name="T2" fmla="*/ 464 w 466"/>
                <a:gd name="T3" fmla="*/ 463 h 465"/>
                <a:gd name="T4" fmla="*/ 459 w 466"/>
                <a:gd name="T5" fmla="*/ 465 h 465"/>
                <a:gd name="T6" fmla="*/ 454 w 466"/>
                <a:gd name="T7" fmla="*/ 463 h 465"/>
                <a:gd name="T8" fmla="*/ 233 w 466"/>
                <a:gd name="T9" fmla="*/ 243 h 465"/>
                <a:gd name="T10" fmla="*/ 13 w 466"/>
                <a:gd name="T11" fmla="*/ 463 h 465"/>
                <a:gd name="T12" fmla="*/ 8 w 466"/>
                <a:gd name="T13" fmla="*/ 465 h 465"/>
                <a:gd name="T14" fmla="*/ 3 w 466"/>
                <a:gd name="T15" fmla="*/ 463 h 465"/>
                <a:gd name="T16" fmla="*/ 3 w 466"/>
                <a:gd name="T17" fmla="*/ 453 h 465"/>
                <a:gd name="T18" fmla="*/ 223 w 466"/>
                <a:gd name="T19" fmla="*/ 233 h 465"/>
                <a:gd name="T20" fmla="*/ 3 w 466"/>
                <a:gd name="T21" fmla="*/ 12 h 465"/>
                <a:gd name="T22" fmla="*/ 3 w 466"/>
                <a:gd name="T23" fmla="*/ 2 h 465"/>
                <a:gd name="T24" fmla="*/ 13 w 466"/>
                <a:gd name="T25" fmla="*/ 2 h 465"/>
                <a:gd name="T26" fmla="*/ 233 w 466"/>
                <a:gd name="T27" fmla="*/ 223 h 465"/>
                <a:gd name="T28" fmla="*/ 454 w 466"/>
                <a:gd name="T29" fmla="*/ 2 h 465"/>
                <a:gd name="T30" fmla="*/ 464 w 466"/>
                <a:gd name="T31" fmla="*/ 2 h 465"/>
                <a:gd name="T32" fmla="*/ 464 w 466"/>
                <a:gd name="T33" fmla="*/ 12 h 465"/>
                <a:gd name="T34" fmla="*/ 243 w 466"/>
                <a:gd name="T35" fmla="*/ 233 h 465"/>
                <a:gd name="T36" fmla="*/ 464 w 466"/>
                <a:gd name="T37" fmla="*/ 45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6" h="465">
                  <a:moveTo>
                    <a:pt x="464" y="453"/>
                  </a:moveTo>
                  <a:cubicBezTo>
                    <a:pt x="466" y="456"/>
                    <a:pt x="466" y="460"/>
                    <a:pt x="464" y="463"/>
                  </a:cubicBezTo>
                  <a:cubicBezTo>
                    <a:pt x="462" y="464"/>
                    <a:pt x="460" y="465"/>
                    <a:pt x="459" y="465"/>
                  </a:cubicBezTo>
                  <a:cubicBezTo>
                    <a:pt x="457" y="465"/>
                    <a:pt x="455" y="464"/>
                    <a:pt x="454" y="463"/>
                  </a:cubicBezTo>
                  <a:cubicBezTo>
                    <a:pt x="233" y="243"/>
                    <a:pt x="233" y="243"/>
                    <a:pt x="233" y="243"/>
                  </a:cubicBezTo>
                  <a:cubicBezTo>
                    <a:pt x="13" y="463"/>
                    <a:pt x="13" y="463"/>
                    <a:pt x="13" y="463"/>
                  </a:cubicBezTo>
                  <a:cubicBezTo>
                    <a:pt x="12" y="464"/>
                    <a:pt x="10" y="465"/>
                    <a:pt x="8" y="465"/>
                  </a:cubicBezTo>
                  <a:cubicBezTo>
                    <a:pt x="6" y="465"/>
                    <a:pt x="4" y="464"/>
                    <a:pt x="3" y="463"/>
                  </a:cubicBezTo>
                  <a:cubicBezTo>
                    <a:pt x="0" y="460"/>
                    <a:pt x="0" y="456"/>
                    <a:pt x="3" y="453"/>
                  </a:cubicBezTo>
                  <a:cubicBezTo>
                    <a:pt x="223" y="233"/>
                    <a:pt x="223" y="233"/>
                    <a:pt x="223" y="233"/>
                  </a:cubicBezTo>
                  <a:cubicBezTo>
                    <a:pt x="3" y="12"/>
                    <a:pt x="3" y="12"/>
                    <a:pt x="3" y="12"/>
                  </a:cubicBezTo>
                  <a:cubicBezTo>
                    <a:pt x="0" y="10"/>
                    <a:pt x="0" y="5"/>
                    <a:pt x="3" y="2"/>
                  </a:cubicBezTo>
                  <a:cubicBezTo>
                    <a:pt x="6" y="0"/>
                    <a:pt x="10" y="0"/>
                    <a:pt x="13" y="2"/>
                  </a:cubicBezTo>
                  <a:cubicBezTo>
                    <a:pt x="233" y="223"/>
                    <a:pt x="233" y="223"/>
                    <a:pt x="233" y="223"/>
                  </a:cubicBezTo>
                  <a:cubicBezTo>
                    <a:pt x="454" y="2"/>
                    <a:pt x="454" y="2"/>
                    <a:pt x="454" y="2"/>
                  </a:cubicBezTo>
                  <a:cubicBezTo>
                    <a:pt x="456" y="0"/>
                    <a:pt x="461" y="0"/>
                    <a:pt x="464" y="2"/>
                  </a:cubicBezTo>
                  <a:cubicBezTo>
                    <a:pt x="466" y="5"/>
                    <a:pt x="466" y="10"/>
                    <a:pt x="464" y="12"/>
                  </a:cubicBezTo>
                  <a:cubicBezTo>
                    <a:pt x="243" y="233"/>
                    <a:pt x="243" y="233"/>
                    <a:pt x="243" y="233"/>
                  </a:cubicBezTo>
                  <a:lnTo>
                    <a:pt x="464" y="453"/>
                  </a:lnTo>
                  <a:close/>
                </a:path>
              </a:pathLst>
            </a:custGeom>
            <a:solidFill>
              <a:schemeClr val="bg1"/>
            </a:solidFill>
            <a:ln w="19050">
              <a:solidFill>
                <a:schemeClr val="bg1"/>
              </a:solidFill>
            </a:ln>
          </p:spPr>
          <p:txBody>
            <a:bodyPr vert="horz" wrap="square" lIns="91440" tIns="45720" rIns="91440" bIns="45720" numCol="1" anchor="t" anchorCtr="0" compatLnSpc="1">
              <a:prstTxWarp prst="textNoShape">
                <a:avLst/>
              </a:prstTxWarp>
            </a:bodyPr>
            <a:lstStyle/>
            <a:p>
              <a:endParaRPr lang="en-US">
                <a:latin typeface="Century Gothic" panose="020B0502020202020204" pitchFamily="34" charset="0"/>
              </a:endParaRPr>
            </a:p>
          </p:txBody>
        </p:sp>
      </p:grpSp>
    </p:spTree>
    <p:extLst>
      <p:ext uri="{BB962C8B-B14F-4D97-AF65-F5344CB8AC3E}">
        <p14:creationId xmlns:p14="http://schemas.microsoft.com/office/powerpoint/2010/main" val="4138049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par>
                                <p:cTn id="12" presetID="22" presetClass="entr" presetSubtype="8" fill="hold" nodeType="withEffect">
                                  <p:stCondLst>
                                    <p:cond delay="50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1000"/>
                                        <p:tgtEl>
                                          <p:spTgt spid="5"/>
                                        </p:tgtEl>
                                      </p:cBhvr>
                                    </p:animEffect>
                                  </p:childTnLst>
                                </p:cTn>
                              </p:par>
                              <p:par>
                                <p:cTn id="15" presetID="22" presetClass="entr" presetSubtype="1" fill="hold" nodeType="withEffect">
                                  <p:stCondLst>
                                    <p:cond delay="125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500"/>
                                        <p:tgtEl>
                                          <p:spTgt spid="6"/>
                                        </p:tgtEl>
                                      </p:cBhvr>
                                    </p:animEffect>
                                  </p:childTnLst>
                                </p:cTn>
                              </p:par>
                              <p:par>
                                <p:cTn id="18" presetID="10" presetClass="entr" presetSubtype="0" fill="hold" nodeType="withEffect">
                                  <p:stCondLst>
                                    <p:cond delay="175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par>
                                <p:cTn id="21" presetID="22" presetClass="entr" presetSubtype="1" fill="hold" nodeType="withEffect">
                                  <p:stCondLst>
                                    <p:cond delay="225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par>
                                <p:cTn id="27" presetID="1" presetClass="path" presetSubtype="0" repeatCount="indefinite" fill="hold" grpId="1" nodeType="withEffect">
                                  <p:stCondLst>
                                    <p:cond delay="0"/>
                                  </p:stCondLst>
                                  <p:childTnLst>
                                    <p:animMotion origin="layout" path="M -4.79167E-6 -2.59259E-6 C 0.05495 -2.59259E-6 0.10053 0.00139 0.10053 0.00324 C 0.10053 0.0051 0.05495 0.00672 -4.79167E-6 0.00672 C -0.05572 0.00672 -0.10052 0.0051 -0.10052 0.00324 C -0.10052 0.00139 -0.05572 -2.59259E-6 -4.79167E-6 -2.59259E-6 Z " pathEditMode="relative" rAng="0" ptsTypes="AAAAA">
                                      <p:cBhvr>
                                        <p:cTn id="28" dur="9500" fill="hold"/>
                                        <p:tgtEl>
                                          <p:spTgt spid="20"/>
                                        </p:tgtEl>
                                        <p:attrNameLst>
                                          <p:attrName>ppt_x</p:attrName>
                                          <p:attrName>ppt_y</p:attrName>
                                        </p:attrNameLst>
                                      </p:cBhvr>
                                      <p:rCtr x="0" y="324"/>
                                    </p:animMotion>
                                  </p:childTnLst>
                                </p:cTn>
                              </p:par>
                              <p:par>
                                <p:cTn id="29" presetID="10"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par>
                                <p:cTn id="32" presetID="1" presetClass="path" presetSubtype="0" repeatCount="indefinite" fill="hold" grpId="1" nodeType="withEffect">
                                  <p:stCondLst>
                                    <p:cond delay="250"/>
                                  </p:stCondLst>
                                  <p:childTnLst>
                                    <p:animMotion origin="layout" path="M 4.16667E-6 -4.07407E-6 C 0.06901 -4.07407E-6 0.125 0.00139 0.125 0.00324 C 0.125 0.0051 0.06901 0.00672 4.16667E-6 0.00672 C -0.06901 0.00672 -0.125 0.0051 -0.125 0.00324 C -0.125 0.00139 -0.06901 -4.07407E-6 4.16667E-6 -4.07407E-6 Z " pathEditMode="relative" rAng="0" ptsTypes="AAAAA">
                                      <p:cBhvr>
                                        <p:cTn id="33" dur="11000" fill="hold"/>
                                        <p:tgtEl>
                                          <p:spTgt spid="21"/>
                                        </p:tgtEl>
                                        <p:attrNameLst>
                                          <p:attrName>ppt_x</p:attrName>
                                          <p:attrName>ppt_y</p:attrName>
                                        </p:attrNameLst>
                                      </p:cBhvr>
                                      <p:rCtr x="0" y="324"/>
                                    </p:animMotion>
                                  </p:childTnLst>
                                </p:cTn>
                              </p:par>
                              <p:par>
                                <p:cTn id="34" presetID="10" presetClass="entr" presetSubtype="0" fill="hold" nodeType="withEffect">
                                  <p:stCondLst>
                                    <p:cond delay="150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21" grpId="0" animBg="1"/>
      <p:bldP spid="21"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70570" y="114853"/>
            <a:ext cx="9901602" cy="432048"/>
          </a:xfrm>
        </p:spPr>
        <p:txBody>
          <a:bodyPr/>
          <a:lstStyle/>
          <a:p>
            <a:r>
              <a:rPr lang="en-NZ" sz="2000" dirty="0">
                <a:solidFill>
                  <a:schemeClr val="tx1">
                    <a:lumMod val="65000"/>
                    <a:lumOff val="35000"/>
                  </a:schemeClr>
                </a:solidFill>
                <a:latin typeface="Century Gothic" panose="020B0502020202020204" pitchFamily="34" charset="0"/>
              </a:rPr>
              <a:t>Profiles: </a:t>
            </a:r>
            <a:r>
              <a:rPr lang="en-NZ" sz="2000" b="0" dirty="0">
                <a:solidFill>
                  <a:schemeClr val="tx1">
                    <a:lumMod val="65000"/>
                    <a:lumOff val="35000"/>
                  </a:schemeClr>
                </a:solidFill>
                <a:latin typeface="Century Gothic" panose="020B0502020202020204" pitchFamily="34" charset="0"/>
              </a:rPr>
              <a:t>About Profile II</a:t>
            </a:r>
            <a:endParaRPr lang="en-GB" sz="2000" b="0" dirty="0">
              <a:solidFill>
                <a:schemeClr val="tx1">
                  <a:lumMod val="65000"/>
                  <a:lumOff val="35000"/>
                </a:schemeClr>
              </a:solidFill>
              <a:latin typeface="Century Gothic" panose="020B0502020202020204" pitchFamily="34" charset="0"/>
            </a:endParaRPr>
          </a:p>
        </p:txBody>
      </p:sp>
      <p:sp>
        <p:nvSpPr>
          <p:cNvPr id="5" name="TextBox 4"/>
          <p:cNvSpPr txBox="1"/>
          <p:nvPr/>
        </p:nvSpPr>
        <p:spPr>
          <a:xfrm>
            <a:off x="370570" y="1399461"/>
            <a:ext cx="11022819" cy="1482491"/>
          </a:xfrm>
          <a:prstGeom prst="rect">
            <a:avLst/>
          </a:prstGeom>
          <a:noFill/>
        </p:spPr>
        <p:txBody>
          <a:bodyPr wrap="square" lIns="86385" tIns="43197" rIns="86385" bIns="43197" rtlCol="0">
            <a:spAutoFit/>
          </a:bodyPr>
          <a:lstStyle/>
          <a:p>
            <a:pPr defTabSz="864050" eaLnBrk="0" fontAlgn="base" hangingPunct="0">
              <a:spcBef>
                <a:spcPct val="0"/>
              </a:spcBef>
              <a:spcAft>
                <a:spcPct val="0"/>
              </a:spcAft>
            </a:pPr>
            <a:r>
              <a:rPr lang="en-NZ" sz="1600" dirty="0">
                <a:solidFill>
                  <a:schemeClr val="tx1">
                    <a:lumMod val="65000"/>
                    <a:lumOff val="35000"/>
                  </a:schemeClr>
                </a:solidFill>
                <a:latin typeface="Century Gothic" panose="020B0502020202020204" pitchFamily="34" charset="0"/>
              </a:rPr>
              <a:t>Profile II identifies your “natural style”. It is the most comfortable style for you and requires the least amount of concentration, energy and effort. It is also the behavioural style that others are most likely to observe in you. In other words, it is your “true </a:t>
            </a:r>
            <a:r>
              <a:rPr lang="en-GB" sz="1600" dirty="0">
                <a:solidFill>
                  <a:schemeClr val="tx1">
                    <a:lumMod val="65000"/>
                    <a:lumOff val="35000"/>
                  </a:schemeClr>
                </a:solidFill>
                <a:latin typeface="Century Gothic" panose="020B0502020202020204" pitchFamily="34" charset="0"/>
              </a:rPr>
              <a:t>style”. </a:t>
            </a:r>
            <a:r>
              <a:rPr lang="en-NZ" sz="1600" dirty="0">
                <a:solidFill>
                  <a:schemeClr val="tx1">
                    <a:lumMod val="65000"/>
                    <a:lumOff val="35000"/>
                  </a:schemeClr>
                </a:solidFill>
                <a:latin typeface="Century Gothic" panose="020B0502020202020204" pitchFamily="34" charset="0"/>
              </a:rPr>
              <a:t>It is usually the most pleasant to exhibit but often our ‘reaction mode’. Most frequently exhibited outwardly in your behaviour.</a:t>
            </a:r>
          </a:p>
          <a:p>
            <a:pPr defTabSz="864050" eaLnBrk="0" fontAlgn="base" hangingPunct="0">
              <a:spcBef>
                <a:spcPct val="0"/>
              </a:spcBef>
              <a:spcAft>
                <a:spcPct val="0"/>
              </a:spcAft>
            </a:pPr>
            <a:endParaRPr lang="en-NZ" sz="1600" b="1" baseline="30000" dirty="0">
              <a:solidFill>
                <a:schemeClr val="tx1">
                  <a:lumMod val="65000"/>
                  <a:lumOff val="35000"/>
                </a:schemeClr>
              </a:solidFill>
              <a:latin typeface="Century Gothic" panose="020B0502020202020204" pitchFamily="34" charset="0"/>
            </a:endParaRPr>
          </a:p>
          <a:p>
            <a:pPr defTabSz="864050" eaLnBrk="0" fontAlgn="base" hangingPunct="0">
              <a:spcBef>
                <a:spcPct val="0"/>
              </a:spcBef>
              <a:spcAft>
                <a:spcPct val="0"/>
              </a:spcAft>
            </a:pPr>
            <a:r>
              <a:rPr lang="en-NZ" sz="1600" b="1" dirty="0">
                <a:solidFill>
                  <a:schemeClr val="tx1">
                    <a:lumMod val="65000"/>
                    <a:lumOff val="35000"/>
                  </a:schemeClr>
                </a:solidFill>
                <a:latin typeface="Century Gothic" panose="020B0502020202020204" pitchFamily="34" charset="0"/>
              </a:rPr>
              <a:t>It is interpreted looking at its size, shape and position. It provides the basis of the report.</a:t>
            </a:r>
          </a:p>
        </p:txBody>
      </p:sp>
      <p:sp>
        <p:nvSpPr>
          <p:cNvPr id="46" name="TextBox 45"/>
          <p:cNvSpPr txBox="1"/>
          <p:nvPr/>
        </p:nvSpPr>
        <p:spPr>
          <a:xfrm>
            <a:off x="370570" y="600784"/>
            <a:ext cx="10729192" cy="764346"/>
          </a:xfrm>
          <a:prstGeom prst="rect">
            <a:avLst/>
          </a:prstGeom>
          <a:noFill/>
        </p:spPr>
        <p:txBody>
          <a:bodyPr wrap="square" lIns="86385" tIns="43197" rIns="86385" bIns="43197" rtlCol="0">
            <a:spAutoFit/>
          </a:bodyPr>
          <a:lstStyle/>
          <a:p>
            <a:pPr defTabSz="864050" eaLnBrk="0" fontAlgn="base" hangingPunct="0">
              <a:spcBef>
                <a:spcPct val="0"/>
              </a:spcBef>
              <a:spcAft>
                <a:spcPct val="0"/>
              </a:spcAft>
            </a:pPr>
            <a:r>
              <a:rPr kumimoji="1" lang="en-US" sz="2200" b="1" dirty="0">
                <a:solidFill>
                  <a:srgbClr val="ED0C6D"/>
                </a:solidFill>
                <a:latin typeface="Century Gothic" panose="020B0502020202020204" pitchFamily="34" charset="0"/>
              </a:rPr>
              <a:t>Profile II (Who we are) </a:t>
            </a:r>
            <a:r>
              <a:rPr kumimoji="1" lang="en-US" sz="2200" dirty="0">
                <a:solidFill>
                  <a:srgbClr val="ED0C6D"/>
                </a:solidFill>
                <a:latin typeface="Century Gothic" panose="020B0502020202020204" pitchFamily="34" charset="0"/>
              </a:rPr>
              <a:t>- Also described as Natural Behaviour or Un</a:t>
            </a:r>
            <a:r>
              <a:rPr kumimoji="1" lang="en-US" sz="2200" dirty="0">
                <a:solidFill>
                  <a:srgbClr val="ED0C6D"/>
                </a:solidFill>
                <a:effectLst>
                  <a:outerShdw blurRad="38100" dist="38100" dir="2700000" algn="tl">
                    <a:srgbClr val="FFFFFF"/>
                  </a:outerShdw>
                </a:effectLst>
                <a:latin typeface="Century Gothic" panose="020B0502020202020204" pitchFamily="34" charset="0"/>
              </a:rPr>
              <a:t>conscious Self Image</a:t>
            </a:r>
            <a:r>
              <a:rPr kumimoji="1" lang="en-US" sz="2200" dirty="0">
                <a:solidFill>
                  <a:srgbClr val="ED0C6D"/>
                </a:solidFill>
                <a:latin typeface="Century Gothic" panose="020B0502020202020204" pitchFamily="34" charset="0"/>
              </a:rPr>
              <a:t> </a:t>
            </a:r>
            <a:endParaRPr lang="en-NZ" sz="2200" baseline="30000" dirty="0">
              <a:solidFill>
                <a:srgbClr val="ED0C6D"/>
              </a:solidFill>
              <a:latin typeface="Century Gothic" panose="020B0502020202020204" pitchFamily="34" charset="0"/>
            </a:endParaRPr>
          </a:p>
        </p:txBody>
      </p:sp>
      <p:sp>
        <p:nvSpPr>
          <p:cNvPr id="68" name="Rounded Rectangle 1">
            <a:extLst>
              <a:ext uri="{FF2B5EF4-FFF2-40B4-BE49-F238E27FC236}">
                <a16:creationId xmlns:a16="http://schemas.microsoft.com/office/drawing/2014/main" id="{C611CEDC-01B1-4566-980D-03DD6D60F79C}"/>
              </a:ext>
            </a:extLst>
          </p:cNvPr>
          <p:cNvSpPr/>
          <p:nvPr/>
        </p:nvSpPr>
        <p:spPr>
          <a:xfrm>
            <a:off x="-745554" y="5335373"/>
            <a:ext cx="2232248" cy="792088"/>
          </a:xfrm>
          <a:prstGeom prst="roundRect">
            <a:avLst/>
          </a:prstGeom>
          <a:solidFill>
            <a:srgbClr val="F888B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r"/>
            <a:r>
              <a:rPr lang="en-NZ" sz="1600" b="1" dirty="0">
                <a:latin typeface="Century Gothic" panose="020B0502020202020204" pitchFamily="34" charset="0"/>
              </a:rPr>
              <a:t>Page 5 in </a:t>
            </a:r>
            <a:br>
              <a:rPr lang="en-NZ" sz="1600" b="1" dirty="0">
                <a:latin typeface="Century Gothic" panose="020B0502020202020204" pitchFamily="34" charset="0"/>
              </a:rPr>
            </a:br>
            <a:r>
              <a:rPr lang="en-NZ" sz="1600" b="1" dirty="0">
                <a:latin typeface="Century Gothic" panose="020B0502020202020204" pitchFamily="34" charset="0"/>
              </a:rPr>
              <a:t>your Report</a:t>
            </a:r>
            <a:endParaRPr lang="en-GB" sz="1600" b="1" dirty="0">
              <a:latin typeface="Century Gothic" panose="020B0502020202020204" pitchFamily="34" charset="0"/>
            </a:endParaRPr>
          </a:p>
        </p:txBody>
      </p:sp>
      <p:sp>
        <p:nvSpPr>
          <p:cNvPr id="2" name="TextBox 1">
            <a:extLst>
              <a:ext uri="{FF2B5EF4-FFF2-40B4-BE49-F238E27FC236}">
                <a16:creationId xmlns:a16="http://schemas.microsoft.com/office/drawing/2014/main" id="{30B039E2-9467-0BCE-3839-82AF990FEF1E}"/>
              </a:ext>
            </a:extLst>
          </p:cNvPr>
          <p:cNvSpPr txBox="1"/>
          <p:nvPr/>
        </p:nvSpPr>
        <p:spPr>
          <a:xfrm>
            <a:off x="1413950" y="3509528"/>
            <a:ext cx="2550689" cy="1815882"/>
          </a:xfrm>
          <a:prstGeom prst="rect">
            <a:avLst/>
          </a:prstGeom>
          <a:solidFill>
            <a:srgbClr val="FFFF00"/>
          </a:solidFill>
        </p:spPr>
        <p:txBody>
          <a:bodyPr wrap="square" rtlCol="0">
            <a:spAutoFit/>
          </a:bodyPr>
          <a:lstStyle/>
          <a:p>
            <a:pPr algn="ctr"/>
            <a:r>
              <a:rPr lang="en-NZ" sz="2800" dirty="0"/>
              <a:t>Replace with a screenshot of your client’s profiles here</a:t>
            </a:r>
            <a:endParaRPr lang="en-GB" sz="2800" dirty="0"/>
          </a:p>
        </p:txBody>
      </p:sp>
      <p:pic>
        <p:nvPicPr>
          <p:cNvPr id="6" name="Picture 5" descr="A graph of different styles of lines&#10;&#10;Description automatically generated with medium confidence">
            <a:extLst>
              <a:ext uri="{FF2B5EF4-FFF2-40B4-BE49-F238E27FC236}">
                <a16:creationId xmlns:a16="http://schemas.microsoft.com/office/drawing/2014/main" id="{BED638E5-1F83-F817-7E2C-E79288149644}"/>
              </a:ext>
            </a:extLst>
          </p:cNvPr>
          <p:cNvPicPr>
            <a:picLocks noChangeAspect="1"/>
          </p:cNvPicPr>
          <p:nvPr/>
        </p:nvPicPr>
        <p:blipFill>
          <a:blip r:embed="rId3">
            <a:extLst>
              <a:ext uri="{28A0092B-C50C-407E-A947-70E740481C1C}">
                <a14:useLocalDpi xmlns:a14="http://schemas.microsoft.com/office/drawing/2010/main" val="0"/>
              </a:ext>
            </a:extLst>
          </a:blip>
          <a:srcRect l="53732"/>
          <a:stretch/>
        </p:blipFill>
        <p:spPr>
          <a:xfrm>
            <a:off x="4619042" y="3103513"/>
            <a:ext cx="2232248" cy="3685559"/>
          </a:xfrm>
          <a:prstGeom prst="rect">
            <a:avLst/>
          </a:prstGeom>
        </p:spPr>
      </p:pic>
    </p:spTree>
    <p:extLst>
      <p:ext uri="{BB962C8B-B14F-4D97-AF65-F5344CB8AC3E}">
        <p14:creationId xmlns:p14="http://schemas.microsoft.com/office/powerpoint/2010/main" val="7942247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6073" y="116632"/>
            <a:ext cx="9901602" cy="432048"/>
          </a:xfrm>
        </p:spPr>
        <p:txBody>
          <a:bodyPr/>
          <a:lstStyle/>
          <a:p>
            <a:r>
              <a:rPr lang="en-NZ" sz="2000" dirty="0">
                <a:solidFill>
                  <a:schemeClr val="tx1">
                    <a:lumMod val="65000"/>
                    <a:lumOff val="35000"/>
                  </a:schemeClr>
                </a:solidFill>
                <a:latin typeface="Century Gothic" panose="020B0502020202020204" pitchFamily="34" charset="0"/>
              </a:rPr>
              <a:t>Profile: </a:t>
            </a:r>
            <a:r>
              <a:rPr lang="en-NZ" sz="2000" b="0" dirty="0">
                <a:solidFill>
                  <a:schemeClr val="tx1">
                    <a:lumMod val="65000"/>
                    <a:lumOff val="35000"/>
                  </a:schemeClr>
                </a:solidFill>
                <a:latin typeface="Century Gothic" panose="020B0502020202020204" pitchFamily="34" charset="0"/>
              </a:rPr>
              <a:t>About Profile I</a:t>
            </a:r>
            <a:endParaRPr lang="en-GB" sz="2000" b="0" dirty="0">
              <a:solidFill>
                <a:schemeClr val="tx1">
                  <a:lumMod val="65000"/>
                  <a:lumOff val="35000"/>
                </a:schemeClr>
              </a:solidFill>
              <a:latin typeface="Century Gothic" panose="020B0502020202020204" pitchFamily="34" charset="0"/>
            </a:endParaRPr>
          </a:p>
        </p:txBody>
      </p:sp>
      <p:sp>
        <p:nvSpPr>
          <p:cNvPr id="5" name="TextBox 4"/>
          <p:cNvSpPr txBox="1"/>
          <p:nvPr/>
        </p:nvSpPr>
        <p:spPr>
          <a:xfrm>
            <a:off x="309224" y="1767756"/>
            <a:ext cx="11431163" cy="1072619"/>
          </a:xfrm>
          <a:prstGeom prst="rect">
            <a:avLst/>
          </a:prstGeom>
          <a:noFill/>
        </p:spPr>
        <p:txBody>
          <a:bodyPr wrap="square" lIns="86865" tIns="43443" rIns="86865" bIns="43443" rtlCol="0">
            <a:spAutoFit/>
          </a:bodyPr>
          <a:lstStyle/>
          <a:p>
            <a:pPr defTabSz="811096" eaLnBrk="0" fontAlgn="base" hangingPunct="0">
              <a:spcBef>
                <a:spcPct val="0"/>
              </a:spcBef>
              <a:spcAft>
                <a:spcPct val="0"/>
              </a:spcAft>
            </a:pPr>
            <a:r>
              <a:rPr lang="en-NZ" sz="1600" dirty="0">
                <a:solidFill>
                  <a:schemeClr val="tx1">
                    <a:lumMod val="65000"/>
                    <a:lumOff val="35000"/>
                  </a:schemeClr>
                </a:solidFill>
                <a:latin typeface="Century Gothic" panose="020B0502020202020204" pitchFamily="34" charset="0"/>
              </a:rPr>
              <a:t>Profile I shows how you feel you need to adjust your behaviour to better meet the requirements of your present work environment. As a result, this profile is dependent on the environment and will change as </a:t>
            </a:r>
            <a:br>
              <a:rPr lang="en-NZ" sz="1600" dirty="0">
                <a:solidFill>
                  <a:schemeClr val="tx1">
                    <a:lumMod val="65000"/>
                    <a:lumOff val="35000"/>
                  </a:schemeClr>
                </a:solidFill>
                <a:latin typeface="Century Gothic" panose="020B0502020202020204" pitchFamily="34" charset="0"/>
              </a:rPr>
            </a:br>
            <a:r>
              <a:rPr lang="en-NZ" sz="1600" dirty="0">
                <a:solidFill>
                  <a:schemeClr val="tx1">
                    <a:lumMod val="65000"/>
                    <a:lumOff val="35000"/>
                  </a:schemeClr>
                </a:solidFill>
                <a:latin typeface="Century Gothic" panose="020B0502020202020204" pitchFamily="34" charset="0"/>
              </a:rPr>
              <a:t>the environment changes. Changes such as a new job position, new supervisor, and a new job in another company are very likely to change the Profile I. We can call Profile I your “adjusted style”.</a:t>
            </a:r>
          </a:p>
        </p:txBody>
      </p:sp>
      <p:sp>
        <p:nvSpPr>
          <p:cNvPr id="6" name="TextBox 5"/>
          <p:cNvSpPr txBox="1"/>
          <p:nvPr/>
        </p:nvSpPr>
        <p:spPr>
          <a:xfrm>
            <a:off x="309224" y="846146"/>
            <a:ext cx="11256489" cy="795621"/>
          </a:xfrm>
          <a:prstGeom prst="rect">
            <a:avLst/>
          </a:prstGeom>
          <a:noFill/>
        </p:spPr>
        <p:txBody>
          <a:bodyPr wrap="square" lIns="86865" tIns="43443" rIns="86865" bIns="43443" rtlCol="0">
            <a:spAutoFit/>
          </a:bodyPr>
          <a:lstStyle/>
          <a:p>
            <a:pPr defTabSz="811096" eaLnBrk="0" fontAlgn="base" hangingPunct="0">
              <a:spcBef>
                <a:spcPct val="0"/>
              </a:spcBef>
              <a:spcAft>
                <a:spcPct val="0"/>
              </a:spcAft>
            </a:pPr>
            <a:r>
              <a:rPr kumimoji="1" lang="en-US" sz="2400" b="1" dirty="0">
                <a:solidFill>
                  <a:srgbClr val="F43084"/>
                </a:solidFill>
                <a:latin typeface="Century Gothic" panose="020B0502020202020204" pitchFamily="34" charset="0"/>
              </a:rPr>
              <a:t>Profile I (Perceived Need to Adjust)</a:t>
            </a:r>
            <a:r>
              <a:rPr kumimoji="1" lang="en-US" sz="2400" b="1" dirty="0">
                <a:solidFill>
                  <a:srgbClr val="F43084"/>
                </a:solidFill>
                <a:effectLst>
                  <a:outerShdw blurRad="38100" dist="38100" dir="2700000" algn="tl">
                    <a:srgbClr val="FFFFFF"/>
                  </a:outerShdw>
                </a:effectLst>
                <a:latin typeface="Century Gothic" panose="020B0502020202020204" pitchFamily="34" charset="0"/>
              </a:rPr>
              <a:t> </a:t>
            </a:r>
            <a:r>
              <a:rPr kumimoji="1" lang="en-US" sz="2400" dirty="0">
                <a:solidFill>
                  <a:srgbClr val="F43084"/>
                </a:solidFill>
                <a:effectLst>
                  <a:outerShdw blurRad="38100" dist="38100" dir="2700000" algn="tl">
                    <a:srgbClr val="FFFFFF"/>
                  </a:outerShdw>
                </a:effectLst>
                <a:latin typeface="Century Gothic" panose="020B0502020202020204" pitchFamily="34" charset="0"/>
              </a:rPr>
              <a:t>- </a:t>
            </a:r>
            <a:r>
              <a:rPr kumimoji="1" lang="en-US" sz="2200" dirty="0">
                <a:solidFill>
                  <a:srgbClr val="F43084"/>
                </a:solidFill>
                <a:latin typeface="Century Gothic" panose="020B0502020202020204" pitchFamily="34" charset="0"/>
              </a:rPr>
              <a:t>Also described as Learned Behaviour or </a:t>
            </a:r>
            <a:r>
              <a:rPr kumimoji="1" lang="en-US" sz="2200" dirty="0">
                <a:solidFill>
                  <a:srgbClr val="F43084"/>
                </a:solidFill>
                <a:effectLst>
                  <a:outerShdw blurRad="38100" dist="38100" dir="2700000" algn="tl">
                    <a:srgbClr val="FFFFFF"/>
                  </a:outerShdw>
                </a:effectLst>
                <a:latin typeface="Century Gothic" panose="020B0502020202020204" pitchFamily="34" charset="0"/>
              </a:rPr>
              <a:t>Conscious Self Image</a:t>
            </a:r>
            <a:r>
              <a:rPr kumimoji="1" lang="en-US" sz="2200" dirty="0">
                <a:solidFill>
                  <a:srgbClr val="F43084"/>
                </a:solidFill>
                <a:latin typeface="Century Gothic" panose="020B0502020202020204" pitchFamily="34" charset="0"/>
              </a:rPr>
              <a:t> </a:t>
            </a:r>
            <a:endParaRPr lang="en-NZ" sz="2200" baseline="30000" dirty="0">
              <a:solidFill>
                <a:srgbClr val="F43084"/>
              </a:solidFill>
              <a:latin typeface="Century Gothic" panose="020B0502020202020204" pitchFamily="34" charset="0"/>
            </a:endParaRPr>
          </a:p>
        </p:txBody>
      </p:sp>
      <p:sp>
        <p:nvSpPr>
          <p:cNvPr id="12" name="Rounded Rectangle 1">
            <a:extLst>
              <a:ext uri="{FF2B5EF4-FFF2-40B4-BE49-F238E27FC236}">
                <a16:creationId xmlns:a16="http://schemas.microsoft.com/office/drawing/2014/main" id="{FC2F9EDC-F9A7-4EFF-ACAE-BE15C6F9C9FD}"/>
              </a:ext>
            </a:extLst>
          </p:cNvPr>
          <p:cNvSpPr/>
          <p:nvPr/>
        </p:nvSpPr>
        <p:spPr>
          <a:xfrm>
            <a:off x="-745554" y="5335373"/>
            <a:ext cx="2232248" cy="792088"/>
          </a:xfrm>
          <a:prstGeom prst="roundRect">
            <a:avLst/>
          </a:prstGeom>
          <a:solidFill>
            <a:srgbClr val="F888B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r"/>
            <a:r>
              <a:rPr lang="en-NZ" sz="1600" b="1" dirty="0">
                <a:latin typeface="Century Gothic" panose="020B0502020202020204" pitchFamily="34" charset="0"/>
              </a:rPr>
              <a:t>Page 5 in </a:t>
            </a:r>
            <a:br>
              <a:rPr lang="en-NZ" sz="1600" b="1" dirty="0">
                <a:latin typeface="Century Gothic" panose="020B0502020202020204" pitchFamily="34" charset="0"/>
              </a:rPr>
            </a:br>
            <a:r>
              <a:rPr lang="en-NZ" sz="1600" b="1" dirty="0">
                <a:latin typeface="Century Gothic" panose="020B0502020202020204" pitchFamily="34" charset="0"/>
              </a:rPr>
              <a:t>your Report</a:t>
            </a:r>
            <a:endParaRPr lang="en-GB" sz="1600" b="1" dirty="0">
              <a:latin typeface="Century Gothic" panose="020B0502020202020204" pitchFamily="34" charset="0"/>
            </a:endParaRPr>
          </a:p>
        </p:txBody>
      </p:sp>
      <p:sp>
        <p:nvSpPr>
          <p:cNvPr id="2" name="TextBox 1">
            <a:extLst>
              <a:ext uri="{FF2B5EF4-FFF2-40B4-BE49-F238E27FC236}">
                <a16:creationId xmlns:a16="http://schemas.microsoft.com/office/drawing/2014/main" id="{464BDEC8-27BE-2E37-2F56-02EF3ACADBD4}"/>
              </a:ext>
            </a:extLst>
          </p:cNvPr>
          <p:cNvSpPr txBox="1"/>
          <p:nvPr/>
        </p:nvSpPr>
        <p:spPr>
          <a:xfrm>
            <a:off x="1413950" y="3509528"/>
            <a:ext cx="2550689" cy="1815882"/>
          </a:xfrm>
          <a:prstGeom prst="rect">
            <a:avLst/>
          </a:prstGeom>
          <a:solidFill>
            <a:srgbClr val="FFFF00"/>
          </a:solidFill>
        </p:spPr>
        <p:txBody>
          <a:bodyPr wrap="square" rtlCol="0">
            <a:spAutoFit/>
          </a:bodyPr>
          <a:lstStyle/>
          <a:p>
            <a:pPr algn="ctr"/>
            <a:r>
              <a:rPr lang="en-NZ" sz="2800" dirty="0"/>
              <a:t>Replace with a screenshot of your client’s profiles here</a:t>
            </a:r>
            <a:endParaRPr lang="en-GB" sz="2800" dirty="0"/>
          </a:p>
        </p:txBody>
      </p:sp>
      <p:pic>
        <p:nvPicPr>
          <p:cNvPr id="4" name="Picture 3" descr="A graph of different styles of lines&#10;&#10;Description automatically generated with medium confidence">
            <a:extLst>
              <a:ext uri="{FF2B5EF4-FFF2-40B4-BE49-F238E27FC236}">
                <a16:creationId xmlns:a16="http://schemas.microsoft.com/office/drawing/2014/main" id="{78E38930-C756-6976-2240-42737864A9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76167" y="2966364"/>
            <a:ext cx="4824536" cy="3685559"/>
          </a:xfrm>
          <a:prstGeom prst="rect">
            <a:avLst/>
          </a:prstGeom>
        </p:spPr>
      </p:pic>
    </p:spTree>
    <p:extLst>
      <p:ext uri="{BB962C8B-B14F-4D97-AF65-F5344CB8AC3E}">
        <p14:creationId xmlns:p14="http://schemas.microsoft.com/office/powerpoint/2010/main" val="31445288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4584" y="116632"/>
            <a:ext cx="9901602" cy="432048"/>
          </a:xfrm>
        </p:spPr>
        <p:txBody>
          <a:bodyPr/>
          <a:lstStyle/>
          <a:p>
            <a:r>
              <a:rPr lang="en-NZ" sz="2000" b="0" dirty="0">
                <a:solidFill>
                  <a:schemeClr val="tx1">
                    <a:lumMod val="65000"/>
                    <a:lumOff val="35000"/>
                  </a:schemeClr>
                </a:solidFill>
                <a:latin typeface="Century Gothic" panose="020B0502020202020204" pitchFamily="34" charset="0"/>
              </a:rPr>
              <a:t>Analyse the Adjustment</a:t>
            </a:r>
            <a:endParaRPr lang="en-GB" sz="2000" b="0" dirty="0">
              <a:solidFill>
                <a:schemeClr val="tx1">
                  <a:lumMod val="65000"/>
                  <a:lumOff val="35000"/>
                </a:schemeClr>
              </a:solidFill>
              <a:latin typeface="Century Gothic" panose="020B0502020202020204" pitchFamily="34" charset="0"/>
            </a:endParaRPr>
          </a:p>
        </p:txBody>
      </p:sp>
      <p:sp>
        <p:nvSpPr>
          <p:cNvPr id="7" name="TextBox 6"/>
          <p:cNvSpPr txBox="1"/>
          <p:nvPr/>
        </p:nvSpPr>
        <p:spPr>
          <a:xfrm>
            <a:off x="190550" y="1124744"/>
            <a:ext cx="6529470" cy="2647103"/>
          </a:xfrm>
          <a:prstGeom prst="rect">
            <a:avLst/>
          </a:prstGeom>
          <a:noFill/>
        </p:spPr>
        <p:txBody>
          <a:bodyPr wrap="square" lIns="81455" tIns="40751" rIns="81455" bIns="40751" rtlCol="0">
            <a:spAutoFit/>
          </a:bodyPr>
          <a:lstStyle/>
          <a:p>
            <a:pPr marL="398572" lvl="1" indent="1482" defTabSz="814595" eaLnBrk="0" fontAlgn="base" hangingPunct="0">
              <a:spcBef>
                <a:spcPct val="0"/>
              </a:spcBef>
              <a:spcAft>
                <a:spcPct val="0"/>
              </a:spcAft>
            </a:pPr>
            <a:r>
              <a:rPr lang="en-NZ" sz="3400" b="1" baseline="30000" dirty="0">
                <a:solidFill>
                  <a:srgbClr val="ED0C6D"/>
                </a:solidFill>
                <a:latin typeface="Century Gothic" panose="020B0502020202020204" pitchFamily="34" charset="0"/>
              </a:rPr>
              <a:t>Significant differences from Profile II</a:t>
            </a:r>
            <a:br>
              <a:rPr lang="en-NZ" sz="3400" b="1" baseline="30000" dirty="0">
                <a:solidFill>
                  <a:srgbClr val="005BD3"/>
                </a:solidFill>
                <a:latin typeface="Century Gothic" panose="020B0502020202020204" pitchFamily="34" charset="0"/>
              </a:rPr>
            </a:br>
            <a:endParaRPr lang="en-NZ" sz="3400" b="1" baseline="30000" dirty="0">
              <a:solidFill>
                <a:srgbClr val="005BD3"/>
              </a:solidFill>
              <a:latin typeface="Century Gothic" panose="020B0502020202020204" pitchFamily="34" charset="0"/>
            </a:endParaRPr>
          </a:p>
          <a:p>
            <a:pPr marL="848797" lvl="1" indent="-450310" defTabSz="814595" eaLnBrk="0" fontAlgn="base" hangingPunct="0">
              <a:spcBef>
                <a:spcPct val="0"/>
              </a:spcBef>
              <a:spcAft>
                <a:spcPct val="0"/>
              </a:spcAft>
              <a:buFont typeface="Arial" panose="020B0604020202020204" pitchFamily="34" charset="0"/>
              <a:buChar char="•"/>
            </a:pPr>
            <a:r>
              <a:rPr lang="en-NZ" sz="2600" b="1" baseline="30000" dirty="0">
                <a:solidFill>
                  <a:srgbClr val="D2D2D2">
                    <a:lumMod val="50000"/>
                  </a:srgbClr>
                </a:solidFill>
                <a:latin typeface="Century Gothic" panose="020B0502020202020204" pitchFamily="34" charset="0"/>
              </a:rPr>
              <a:t>A change in the shape of the Profile</a:t>
            </a:r>
          </a:p>
          <a:p>
            <a:pPr marL="848833" lvl="1" indent="-450310" defTabSz="814595" eaLnBrk="0" fontAlgn="base" hangingPunct="0">
              <a:lnSpc>
                <a:spcPct val="150000"/>
              </a:lnSpc>
              <a:spcBef>
                <a:spcPct val="0"/>
              </a:spcBef>
              <a:spcAft>
                <a:spcPct val="0"/>
              </a:spcAft>
              <a:buFont typeface="Arial" panose="020B0604020202020204" pitchFamily="34" charset="0"/>
              <a:buChar char="•"/>
            </a:pPr>
            <a:r>
              <a:rPr lang="en-NZ" sz="2600" b="1" baseline="30000" dirty="0">
                <a:solidFill>
                  <a:srgbClr val="D2D2D2">
                    <a:lumMod val="50000"/>
                  </a:srgbClr>
                </a:solidFill>
                <a:latin typeface="Century Gothic" panose="020B0502020202020204" pitchFamily="34" charset="0"/>
              </a:rPr>
              <a:t>A change in the dominating type </a:t>
            </a:r>
          </a:p>
          <a:p>
            <a:pPr marL="848833" lvl="1" indent="-450310" defTabSz="814595" eaLnBrk="0" fontAlgn="base" hangingPunct="0">
              <a:lnSpc>
                <a:spcPct val="150000"/>
              </a:lnSpc>
              <a:spcBef>
                <a:spcPct val="0"/>
              </a:spcBef>
              <a:spcAft>
                <a:spcPct val="0"/>
              </a:spcAft>
              <a:buFont typeface="Arial" panose="020B0604020202020204" pitchFamily="34" charset="0"/>
              <a:buChar char="•"/>
            </a:pPr>
            <a:r>
              <a:rPr lang="en-NZ" sz="2600" b="1" baseline="30000" dirty="0">
                <a:solidFill>
                  <a:srgbClr val="D2D2D2">
                    <a:lumMod val="50000"/>
                  </a:srgbClr>
                </a:solidFill>
                <a:latin typeface="Century Gothic" panose="020B0502020202020204" pitchFamily="34" charset="0"/>
              </a:rPr>
              <a:t>Shifting of a type (D I S or C) over the middle line i.e. D now above the line</a:t>
            </a:r>
          </a:p>
          <a:p>
            <a:pPr marL="848833" lvl="1" indent="-450310" defTabSz="814595" eaLnBrk="0" fontAlgn="base" hangingPunct="0">
              <a:lnSpc>
                <a:spcPct val="150000"/>
              </a:lnSpc>
              <a:spcBef>
                <a:spcPct val="0"/>
              </a:spcBef>
              <a:spcAft>
                <a:spcPct val="0"/>
              </a:spcAft>
              <a:buFont typeface="Arial" panose="020B0604020202020204" pitchFamily="34" charset="0"/>
              <a:buChar char="•"/>
            </a:pPr>
            <a:r>
              <a:rPr lang="en-NZ" sz="2600" b="1" baseline="30000" dirty="0">
                <a:solidFill>
                  <a:srgbClr val="D2D2D2">
                    <a:lumMod val="50000"/>
                  </a:srgbClr>
                </a:solidFill>
                <a:latin typeface="Century Gothic" panose="020B0502020202020204" pitchFamily="34" charset="0"/>
              </a:rPr>
              <a:t>Other significant changes </a:t>
            </a:r>
            <a:endParaRPr lang="en-US" sz="2200" baseline="30000" dirty="0">
              <a:solidFill>
                <a:prstClr val="black"/>
              </a:solidFill>
              <a:latin typeface="Century Gothic" panose="020B0502020202020204" pitchFamily="34" charset="0"/>
            </a:endParaRPr>
          </a:p>
        </p:txBody>
      </p:sp>
      <p:pic>
        <p:nvPicPr>
          <p:cNvPr id="4" name="Picture 3" descr="A graph of different styles of lines&#10;&#10;Description automatically generated with medium confidence">
            <a:extLst>
              <a:ext uri="{FF2B5EF4-FFF2-40B4-BE49-F238E27FC236}">
                <a16:creationId xmlns:a16="http://schemas.microsoft.com/office/drawing/2014/main" id="{FE012381-F634-FB88-1E78-383F3FBD11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75326" y="2924944"/>
            <a:ext cx="4277322" cy="3267531"/>
          </a:xfrm>
          <a:prstGeom prst="rect">
            <a:avLst/>
          </a:prstGeom>
        </p:spPr>
      </p:pic>
      <p:sp>
        <p:nvSpPr>
          <p:cNvPr id="3" name="TextBox 2">
            <a:extLst>
              <a:ext uri="{FF2B5EF4-FFF2-40B4-BE49-F238E27FC236}">
                <a16:creationId xmlns:a16="http://schemas.microsoft.com/office/drawing/2014/main" id="{AE380B8E-9A4F-1C89-107D-92CDA8B917B0}"/>
              </a:ext>
            </a:extLst>
          </p:cNvPr>
          <p:cNvSpPr txBox="1"/>
          <p:nvPr/>
        </p:nvSpPr>
        <p:spPr>
          <a:xfrm>
            <a:off x="4169331" y="4347911"/>
            <a:ext cx="2550689" cy="1815882"/>
          </a:xfrm>
          <a:prstGeom prst="rect">
            <a:avLst/>
          </a:prstGeom>
          <a:solidFill>
            <a:srgbClr val="FFFF00"/>
          </a:solidFill>
        </p:spPr>
        <p:txBody>
          <a:bodyPr wrap="square" rtlCol="0">
            <a:spAutoFit/>
          </a:bodyPr>
          <a:lstStyle/>
          <a:p>
            <a:pPr algn="ctr"/>
            <a:r>
              <a:rPr lang="en-NZ" sz="2800" dirty="0"/>
              <a:t>Replace with a screenshot of your client’s profile here</a:t>
            </a:r>
            <a:endParaRPr lang="en-GB" sz="2800" dirty="0"/>
          </a:p>
        </p:txBody>
      </p:sp>
    </p:spTree>
    <p:extLst>
      <p:ext uri="{BB962C8B-B14F-4D97-AF65-F5344CB8AC3E}">
        <p14:creationId xmlns:p14="http://schemas.microsoft.com/office/powerpoint/2010/main" val="3234234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799062" y="3356998"/>
            <a:ext cx="5055122" cy="648949"/>
          </a:xfrm>
          <a:prstGeom prst="rect">
            <a:avLst/>
          </a:prstGeom>
        </p:spPr>
        <p:txBody>
          <a:bodyPr/>
          <a:lstStyle>
            <a:lvl1pPr algn="l" defTabSz="914400" rtl="0" eaLnBrk="1" latinLnBrk="0" hangingPunct="1">
              <a:spcBef>
                <a:spcPct val="0"/>
              </a:spcBef>
              <a:buNone/>
              <a:defRPr sz="3600" b="1" kern="1200">
                <a:solidFill>
                  <a:schemeClr val="bg1"/>
                </a:solidFill>
                <a:effectLst>
                  <a:outerShdw blurRad="38100" dist="38100" dir="2700000" algn="tl">
                    <a:srgbClr val="000000">
                      <a:alpha val="43137"/>
                    </a:srgbClr>
                  </a:outerShdw>
                </a:effectLst>
                <a:latin typeface="+mj-lt"/>
                <a:ea typeface="+mj-ea"/>
                <a:cs typeface="+mj-cs"/>
              </a:defRPr>
            </a:lvl1pPr>
          </a:lstStyle>
          <a:p>
            <a:r>
              <a:rPr lang="en-NZ" sz="4000" dirty="0">
                <a:solidFill>
                  <a:schemeClr val="tx1">
                    <a:lumMod val="50000"/>
                    <a:lumOff val="50000"/>
                  </a:schemeClr>
                </a:solidFill>
                <a:effectLst/>
                <a:latin typeface="Century Gothic" panose="020B0502020202020204" pitchFamily="34" charset="0"/>
              </a:rPr>
              <a:t>The Diamond</a:t>
            </a:r>
          </a:p>
        </p:txBody>
      </p:sp>
      <p:sp>
        <p:nvSpPr>
          <p:cNvPr id="5" name="Rectangle 4"/>
          <p:cNvSpPr/>
          <p:nvPr/>
        </p:nvSpPr>
        <p:spPr>
          <a:xfrm>
            <a:off x="4799080" y="4077108"/>
            <a:ext cx="4286751" cy="584775"/>
          </a:xfrm>
          <a:prstGeom prst="rect">
            <a:avLst/>
          </a:prstGeom>
        </p:spPr>
        <p:txBody>
          <a:bodyPr wrap="none">
            <a:spAutoFit/>
          </a:bodyPr>
          <a:lstStyle/>
          <a:p>
            <a:r>
              <a:rPr lang="en-NZ" sz="3200" dirty="0">
                <a:solidFill>
                  <a:schemeClr val="tx1">
                    <a:lumMod val="50000"/>
                    <a:lumOff val="50000"/>
                  </a:schemeClr>
                </a:solidFill>
                <a:latin typeface="Century Gothic" panose="020B0502020202020204" pitchFamily="34" charset="0"/>
              </a:rPr>
              <a:t>Mapping Energy Use</a:t>
            </a:r>
            <a:endParaRPr lang="en-GB" sz="3200" dirty="0"/>
          </a:p>
        </p:txBody>
      </p:sp>
    </p:spTree>
    <p:extLst>
      <p:ext uri="{BB962C8B-B14F-4D97-AF65-F5344CB8AC3E}">
        <p14:creationId xmlns:p14="http://schemas.microsoft.com/office/powerpoint/2010/main" val="1973749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Extended DISC Combination Styles on the Map</a:t>
            </a:r>
            <a:endParaRPr lang="en-GB" dirty="0"/>
          </a:p>
        </p:txBody>
      </p:sp>
      <p:sp>
        <p:nvSpPr>
          <p:cNvPr id="3" name="Slide Number Placeholder 2"/>
          <p:cNvSpPr>
            <a:spLocks noGrp="1"/>
          </p:cNvSpPr>
          <p:nvPr>
            <p:ph type="sldNum" sz="quarter" idx="12"/>
          </p:nvPr>
        </p:nvSpPr>
        <p:spPr/>
        <p:txBody>
          <a:bodyPr/>
          <a:lstStyle/>
          <a:p>
            <a:fld id="{DEAEEF22-A4DB-45E7-8C91-9889C89BF273}" type="slidenum">
              <a:rPr lang="pl-PL" smtClean="0">
                <a:solidFill>
                  <a:prstClr val="black">
                    <a:tint val="75000"/>
                  </a:prstClr>
                </a:solidFill>
              </a:rPr>
              <a:pPr/>
              <a:t>17</a:t>
            </a:fld>
            <a:endParaRPr lang="pl-PL">
              <a:solidFill>
                <a:prstClr val="black">
                  <a:tint val="75000"/>
                </a:prstClr>
              </a:solidFill>
            </a:endParaRPr>
          </a:p>
        </p:txBody>
      </p:sp>
      <p:grpSp>
        <p:nvGrpSpPr>
          <p:cNvPr id="6" name="Group 5"/>
          <p:cNvGrpSpPr/>
          <p:nvPr/>
        </p:nvGrpSpPr>
        <p:grpSpPr>
          <a:xfrm>
            <a:off x="1271757" y="1508026"/>
            <a:ext cx="9956964" cy="4190074"/>
            <a:chOff x="200472" y="1459260"/>
            <a:chExt cx="10410202" cy="4508633"/>
          </a:xfrm>
        </p:grpSpPr>
        <p:sp>
          <p:nvSpPr>
            <p:cNvPr id="102" name="Text Box 134"/>
            <p:cNvSpPr txBox="1">
              <a:spLocks noChangeArrowheads="1"/>
            </p:cNvSpPr>
            <p:nvPr/>
          </p:nvSpPr>
          <p:spPr bwMode="auto">
            <a:xfrm>
              <a:off x="7730826" y="1459260"/>
              <a:ext cx="1496635" cy="692209"/>
            </a:xfrm>
            <a:prstGeom prst="rect">
              <a:avLst/>
            </a:prstGeom>
            <a:noFill/>
            <a:ln w="9525">
              <a:noFill/>
              <a:miter lim="800000"/>
              <a:headEnd/>
              <a:tailEnd/>
            </a:ln>
          </p:spPr>
          <p:txBody>
            <a:bodyPr lIns="27806" tIns="13740" rIns="27806" bIns="13740">
              <a:spAutoFit/>
            </a:bodyPr>
            <a:lstStyle/>
            <a:p>
              <a:pPr>
                <a:lnSpc>
                  <a:spcPct val="70000"/>
                </a:lnSpc>
                <a:spcBef>
                  <a:spcPct val="20000"/>
                </a:spcBef>
                <a:defRPr/>
              </a:pPr>
              <a:r>
                <a:rPr lang="en-US" sz="1600" b="1" dirty="0">
                  <a:solidFill>
                    <a:srgbClr val="FF0000"/>
                  </a:solidFill>
                  <a:latin typeface="Century Gothic" panose="020B0502020202020204" pitchFamily="34" charset="0"/>
                </a:rPr>
                <a:t>Facts</a:t>
              </a:r>
            </a:p>
            <a:p>
              <a:pPr>
                <a:lnSpc>
                  <a:spcPct val="70000"/>
                </a:lnSpc>
                <a:spcBef>
                  <a:spcPct val="20000"/>
                </a:spcBef>
                <a:defRPr/>
              </a:pPr>
              <a:r>
                <a:rPr lang="en-US" sz="1600" b="1" dirty="0">
                  <a:solidFill>
                    <a:srgbClr val="FF0000"/>
                  </a:solidFill>
                  <a:latin typeface="Century Gothic" panose="020B0502020202020204" pitchFamily="34" charset="0"/>
                </a:rPr>
                <a:t>Hard values</a:t>
              </a:r>
            </a:p>
            <a:p>
              <a:pPr>
                <a:lnSpc>
                  <a:spcPct val="70000"/>
                </a:lnSpc>
                <a:spcBef>
                  <a:spcPct val="20000"/>
                </a:spcBef>
                <a:defRPr/>
              </a:pPr>
              <a:r>
                <a:rPr lang="en-US" sz="1600" b="1" dirty="0">
                  <a:solidFill>
                    <a:srgbClr val="FF0000"/>
                  </a:solidFill>
                  <a:latin typeface="Century Gothic" panose="020B0502020202020204" pitchFamily="34" charset="0"/>
                </a:rPr>
                <a:t>Results</a:t>
              </a:r>
            </a:p>
          </p:txBody>
        </p:sp>
        <p:sp>
          <p:nvSpPr>
            <p:cNvPr id="103" name="Text Box 130"/>
            <p:cNvSpPr txBox="1">
              <a:spLocks noChangeArrowheads="1"/>
            </p:cNvSpPr>
            <p:nvPr/>
          </p:nvSpPr>
          <p:spPr bwMode="auto">
            <a:xfrm>
              <a:off x="8507378" y="3004537"/>
              <a:ext cx="1310421" cy="453763"/>
            </a:xfrm>
            <a:prstGeom prst="rect">
              <a:avLst/>
            </a:prstGeom>
            <a:noFill/>
            <a:ln w="9525">
              <a:noFill/>
              <a:miter lim="800000"/>
              <a:headEnd/>
              <a:tailEnd/>
            </a:ln>
          </p:spPr>
          <p:txBody>
            <a:bodyPr wrap="square" lIns="27806" tIns="13740" rIns="27806" bIns="13740">
              <a:spAutoFit/>
            </a:bodyPr>
            <a:lstStyle/>
            <a:p>
              <a:pPr>
                <a:lnSpc>
                  <a:spcPct val="70000"/>
                </a:lnSpc>
                <a:spcBef>
                  <a:spcPct val="20000"/>
                </a:spcBef>
                <a:defRPr/>
              </a:pPr>
              <a:r>
                <a:rPr lang="en-US" sz="1600" b="1" dirty="0">
                  <a:solidFill>
                    <a:srgbClr val="FF6600"/>
                  </a:solidFill>
                  <a:latin typeface="Century Gothic" panose="020B0502020202020204" pitchFamily="34" charset="0"/>
                </a:rPr>
                <a:t>Change</a:t>
              </a:r>
            </a:p>
            <a:p>
              <a:pPr>
                <a:lnSpc>
                  <a:spcPct val="70000"/>
                </a:lnSpc>
                <a:spcBef>
                  <a:spcPct val="20000"/>
                </a:spcBef>
                <a:defRPr/>
              </a:pPr>
              <a:r>
                <a:rPr lang="en-US" sz="1600" b="1" dirty="0">
                  <a:solidFill>
                    <a:srgbClr val="FF6600"/>
                  </a:solidFill>
                  <a:latin typeface="Century Gothic" panose="020B0502020202020204" pitchFamily="34" charset="0"/>
                </a:rPr>
                <a:t>Renewal</a:t>
              </a:r>
            </a:p>
          </p:txBody>
        </p:sp>
        <p:sp>
          <p:nvSpPr>
            <p:cNvPr id="104" name="Text Box 133"/>
            <p:cNvSpPr txBox="1">
              <a:spLocks noChangeArrowheads="1"/>
            </p:cNvSpPr>
            <p:nvPr/>
          </p:nvSpPr>
          <p:spPr bwMode="auto">
            <a:xfrm>
              <a:off x="8507378" y="4051548"/>
              <a:ext cx="2103296" cy="453763"/>
            </a:xfrm>
            <a:prstGeom prst="rect">
              <a:avLst/>
            </a:prstGeom>
            <a:noFill/>
            <a:ln w="9525">
              <a:noFill/>
              <a:miter lim="800000"/>
              <a:headEnd/>
              <a:tailEnd/>
            </a:ln>
          </p:spPr>
          <p:txBody>
            <a:bodyPr lIns="27806" tIns="13740" rIns="27806" bIns="13740">
              <a:spAutoFit/>
            </a:bodyPr>
            <a:lstStyle/>
            <a:p>
              <a:pPr>
                <a:lnSpc>
                  <a:spcPct val="70000"/>
                </a:lnSpc>
                <a:spcBef>
                  <a:spcPct val="20000"/>
                </a:spcBef>
                <a:defRPr/>
              </a:pPr>
              <a:r>
                <a:rPr lang="en-US" sz="1600" b="1" dirty="0">
                  <a:solidFill>
                    <a:srgbClr val="FF9933"/>
                  </a:solidFill>
                  <a:latin typeface="Century Gothic" panose="020B0502020202020204" pitchFamily="34" charset="0"/>
                </a:rPr>
                <a:t>Influencing</a:t>
              </a:r>
            </a:p>
            <a:p>
              <a:pPr>
                <a:lnSpc>
                  <a:spcPct val="70000"/>
                </a:lnSpc>
                <a:spcBef>
                  <a:spcPct val="20000"/>
                </a:spcBef>
                <a:defRPr/>
              </a:pPr>
              <a:r>
                <a:rPr lang="en-US" sz="1600" b="1" dirty="0">
                  <a:solidFill>
                    <a:srgbClr val="FF9933"/>
                  </a:solidFill>
                  <a:latin typeface="Century Gothic" panose="020B0502020202020204" pitchFamily="34" charset="0"/>
                </a:rPr>
                <a:t>Generating ideas</a:t>
              </a:r>
            </a:p>
          </p:txBody>
        </p:sp>
        <p:sp>
          <p:nvSpPr>
            <p:cNvPr id="105" name="Text Box 137"/>
            <p:cNvSpPr txBox="1">
              <a:spLocks noChangeArrowheads="1"/>
            </p:cNvSpPr>
            <p:nvPr/>
          </p:nvSpPr>
          <p:spPr bwMode="auto">
            <a:xfrm>
              <a:off x="7859307" y="5275684"/>
              <a:ext cx="2088233" cy="692209"/>
            </a:xfrm>
            <a:prstGeom prst="rect">
              <a:avLst/>
            </a:prstGeom>
            <a:noFill/>
            <a:ln w="9525">
              <a:noFill/>
              <a:miter lim="800000"/>
              <a:headEnd/>
              <a:tailEnd/>
            </a:ln>
          </p:spPr>
          <p:txBody>
            <a:bodyPr wrap="square" lIns="27806" tIns="13740" rIns="27806" bIns="13740">
              <a:spAutoFit/>
            </a:bodyPr>
            <a:lstStyle/>
            <a:p>
              <a:pPr>
                <a:lnSpc>
                  <a:spcPct val="70000"/>
                </a:lnSpc>
                <a:spcBef>
                  <a:spcPct val="20000"/>
                </a:spcBef>
                <a:defRPr/>
              </a:pPr>
              <a:r>
                <a:rPr lang="en-US" sz="1600" b="1" dirty="0">
                  <a:solidFill>
                    <a:srgbClr val="FFC000"/>
                  </a:solidFill>
                  <a:latin typeface="Century Gothic" panose="020B0502020202020204" pitchFamily="34" charset="0"/>
                </a:rPr>
                <a:t>People</a:t>
              </a:r>
            </a:p>
            <a:p>
              <a:pPr>
                <a:lnSpc>
                  <a:spcPct val="70000"/>
                </a:lnSpc>
                <a:spcBef>
                  <a:spcPct val="20000"/>
                </a:spcBef>
                <a:defRPr/>
              </a:pPr>
              <a:r>
                <a:rPr lang="en-US" sz="1600" b="1" dirty="0">
                  <a:solidFill>
                    <a:srgbClr val="FFC000"/>
                  </a:solidFill>
                  <a:latin typeface="Century Gothic" panose="020B0502020202020204" pitchFamily="34" charset="0"/>
                </a:rPr>
                <a:t>Communication</a:t>
              </a:r>
            </a:p>
            <a:p>
              <a:pPr>
                <a:lnSpc>
                  <a:spcPct val="70000"/>
                </a:lnSpc>
                <a:spcBef>
                  <a:spcPct val="20000"/>
                </a:spcBef>
                <a:defRPr/>
              </a:pPr>
              <a:r>
                <a:rPr lang="en-US" sz="1600" b="1" dirty="0">
                  <a:solidFill>
                    <a:srgbClr val="FFC000"/>
                  </a:solidFill>
                  <a:latin typeface="Century Gothic" panose="020B0502020202020204" pitchFamily="34" charset="0"/>
                </a:rPr>
                <a:t>Openness</a:t>
              </a:r>
            </a:p>
          </p:txBody>
        </p:sp>
        <p:sp>
          <p:nvSpPr>
            <p:cNvPr id="106" name="Text Box 136"/>
            <p:cNvSpPr txBox="1">
              <a:spLocks noChangeArrowheads="1"/>
            </p:cNvSpPr>
            <p:nvPr/>
          </p:nvSpPr>
          <p:spPr bwMode="auto">
            <a:xfrm>
              <a:off x="280130" y="5275684"/>
              <a:ext cx="2063361" cy="692209"/>
            </a:xfrm>
            <a:prstGeom prst="rect">
              <a:avLst/>
            </a:prstGeom>
            <a:noFill/>
            <a:ln w="9525">
              <a:noFill/>
              <a:miter lim="800000"/>
              <a:headEnd/>
              <a:tailEnd/>
            </a:ln>
          </p:spPr>
          <p:txBody>
            <a:bodyPr wrap="square" lIns="27806" tIns="13740" rIns="27806" bIns="13740">
              <a:spAutoFit/>
            </a:bodyPr>
            <a:lstStyle/>
            <a:p>
              <a:pPr algn="r">
                <a:lnSpc>
                  <a:spcPct val="70000"/>
                </a:lnSpc>
                <a:spcBef>
                  <a:spcPct val="20000"/>
                </a:spcBef>
                <a:defRPr/>
              </a:pPr>
              <a:r>
                <a:rPr lang="en-US" sz="1600" b="1" dirty="0">
                  <a:solidFill>
                    <a:srgbClr val="00B050"/>
                  </a:solidFill>
                  <a:latin typeface="Century Gothic" panose="020B0502020202020204" pitchFamily="34" charset="0"/>
                </a:rPr>
                <a:t>Friendliness</a:t>
              </a:r>
            </a:p>
            <a:p>
              <a:pPr algn="r">
                <a:lnSpc>
                  <a:spcPct val="70000"/>
                </a:lnSpc>
                <a:spcBef>
                  <a:spcPct val="20000"/>
                </a:spcBef>
                <a:defRPr/>
              </a:pPr>
              <a:r>
                <a:rPr lang="en-US" sz="1600" b="1" dirty="0">
                  <a:solidFill>
                    <a:srgbClr val="00B050"/>
                  </a:solidFill>
                  <a:latin typeface="Century Gothic" panose="020B0502020202020204" pitchFamily="34" charset="0"/>
                </a:rPr>
                <a:t>Considers others’</a:t>
              </a:r>
            </a:p>
            <a:p>
              <a:pPr algn="r">
                <a:lnSpc>
                  <a:spcPct val="70000"/>
                </a:lnSpc>
                <a:spcBef>
                  <a:spcPct val="20000"/>
                </a:spcBef>
                <a:defRPr/>
              </a:pPr>
              <a:r>
                <a:rPr lang="en-US" sz="1600" b="1" dirty="0">
                  <a:solidFill>
                    <a:srgbClr val="00B050"/>
                  </a:solidFill>
                  <a:latin typeface="Century Gothic" panose="020B0502020202020204" pitchFamily="34" charset="0"/>
                </a:rPr>
                <a:t>emotions</a:t>
              </a:r>
            </a:p>
          </p:txBody>
        </p:sp>
        <p:sp>
          <p:nvSpPr>
            <p:cNvPr id="107" name="Text Box 132"/>
            <p:cNvSpPr txBox="1">
              <a:spLocks noChangeArrowheads="1"/>
            </p:cNvSpPr>
            <p:nvPr/>
          </p:nvSpPr>
          <p:spPr bwMode="auto">
            <a:xfrm>
              <a:off x="200472" y="4051548"/>
              <a:ext cx="1487396" cy="453763"/>
            </a:xfrm>
            <a:prstGeom prst="rect">
              <a:avLst/>
            </a:prstGeom>
            <a:noFill/>
            <a:ln w="9525">
              <a:noFill/>
              <a:miter lim="800000"/>
              <a:headEnd/>
              <a:tailEnd/>
            </a:ln>
          </p:spPr>
          <p:txBody>
            <a:bodyPr lIns="27806" tIns="13740" rIns="27806" bIns="13740">
              <a:spAutoFit/>
            </a:bodyPr>
            <a:lstStyle/>
            <a:p>
              <a:pPr algn="r">
                <a:lnSpc>
                  <a:spcPct val="70000"/>
                </a:lnSpc>
                <a:spcBef>
                  <a:spcPct val="20000"/>
                </a:spcBef>
                <a:defRPr/>
              </a:pPr>
              <a:r>
                <a:rPr lang="en-US" sz="1600" b="1" dirty="0">
                  <a:solidFill>
                    <a:srgbClr val="00CC66"/>
                  </a:solidFill>
                  <a:latin typeface="Century Gothic" panose="020B0502020202020204" pitchFamily="34" charset="0"/>
                </a:rPr>
                <a:t>Traditions</a:t>
              </a:r>
            </a:p>
            <a:p>
              <a:pPr algn="r">
                <a:lnSpc>
                  <a:spcPct val="70000"/>
                </a:lnSpc>
                <a:spcBef>
                  <a:spcPct val="20000"/>
                </a:spcBef>
                <a:defRPr/>
              </a:pPr>
              <a:r>
                <a:rPr lang="en-US" sz="1600" b="1" dirty="0">
                  <a:solidFill>
                    <a:srgbClr val="00CC66"/>
                  </a:solidFill>
                  <a:latin typeface="Century Gothic" panose="020B0502020202020204" pitchFamily="34" charset="0"/>
                </a:rPr>
                <a:t>Checking</a:t>
              </a:r>
            </a:p>
          </p:txBody>
        </p:sp>
        <p:sp>
          <p:nvSpPr>
            <p:cNvPr id="108" name="Text Box 131"/>
            <p:cNvSpPr txBox="1">
              <a:spLocks noChangeArrowheads="1"/>
            </p:cNvSpPr>
            <p:nvPr/>
          </p:nvSpPr>
          <p:spPr bwMode="auto">
            <a:xfrm>
              <a:off x="488504" y="2899426"/>
              <a:ext cx="1371635" cy="453763"/>
            </a:xfrm>
            <a:prstGeom prst="rect">
              <a:avLst/>
            </a:prstGeom>
            <a:noFill/>
            <a:ln w="9525">
              <a:noFill/>
              <a:miter lim="800000"/>
              <a:headEnd/>
              <a:tailEnd/>
            </a:ln>
          </p:spPr>
          <p:txBody>
            <a:bodyPr wrap="square" lIns="27806" tIns="13740" rIns="27806" bIns="13740">
              <a:spAutoFit/>
            </a:bodyPr>
            <a:lstStyle/>
            <a:p>
              <a:pPr algn="r">
                <a:lnSpc>
                  <a:spcPct val="70000"/>
                </a:lnSpc>
                <a:spcBef>
                  <a:spcPct val="20000"/>
                </a:spcBef>
                <a:defRPr/>
              </a:pPr>
              <a:r>
                <a:rPr lang="en-US" sz="1600" b="1" dirty="0">
                  <a:solidFill>
                    <a:srgbClr val="006699"/>
                  </a:solidFill>
                  <a:latin typeface="Century Gothic" panose="020B0502020202020204" pitchFamily="34" charset="0"/>
                </a:rPr>
                <a:t>Examining</a:t>
              </a:r>
            </a:p>
            <a:p>
              <a:pPr algn="r">
                <a:lnSpc>
                  <a:spcPct val="70000"/>
                </a:lnSpc>
                <a:spcBef>
                  <a:spcPct val="20000"/>
                </a:spcBef>
                <a:defRPr/>
              </a:pPr>
              <a:r>
                <a:rPr lang="en-US" sz="1600" b="1" dirty="0">
                  <a:solidFill>
                    <a:srgbClr val="006699"/>
                  </a:solidFill>
                  <a:latin typeface="Century Gothic" panose="020B0502020202020204" pitchFamily="34" charset="0"/>
                </a:rPr>
                <a:t>Instructions</a:t>
              </a:r>
            </a:p>
          </p:txBody>
        </p:sp>
        <p:sp>
          <p:nvSpPr>
            <p:cNvPr id="109" name="Text Box 135"/>
            <p:cNvSpPr txBox="1">
              <a:spLocks noChangeArrowheads="1"/>
            </p:cNvSpPr>
            <p:nvPr/>
          </p:nvSpPr>
          <p:spPr bwMode="auto">
            <a:xfrm>
              <a:off x="1320421" y="1468967"/>
              <a:ext cx="1089061" cy="692209"/>
            </a:xfrm>
            <a:prstGeom prst="rect">
              <a:avLst/>
            </a:prstGeom>
            <a:noFill/>
            <a:ln w="9525">
              <a:noFill/>
              <a:miter lim="800000"/>
              <a:headEnd/>
              <a:tailEnd/>
            </a:ln>
          </p:spPr>
          <p:txBody>
            <a:bodyPr wrap="square" lIns="27806" tIns="13740" rIns="27806" bIns="13740">
              <a:spAutoFit/>
            </a:bodyPr>
            <a:lstStyle/>
            <a:p>
              <a:pPr algn="r">
                <a:lnSpc>
                  <a:spcPct val="70000"/>
                </a:lnSpc>
                <a:spcBef>
                  <a:spcPct val="20000"/>
                </a:spcBef>
                <a:defRPr/>
              </a:pPr>
              <a:r>
                <a:rPr lang="en-US" sz="1600" b="1" dirty="0">
                  <a:solidFill>
                    <a:srgbClr val="0000FF"/>
                  </a:solidFill>
                  <a:latin typeface="Century Gothic" panose="020B0502020202020204" pitchFamily="34" charset="0"/>
                </a:rPr>
                <a:t>Logic</a:t>
              </a:r>
            </a:p>
            <a:p>
              <a:pPr algn="r">
                <a:lnSpc>
                  <a:spcPct val="70000"/>
                </a:lnSpc>
                <a:spcBef>
                  <a:spcPct val="20000"/>
                </a:spcBef>
                <a:defRPr/>
              </a:pPr>
              <a:r>
                <a:rPr lang="en-US" sz="1600" b="1" dirty="0">
                  <a:solidFill>
                    <a:srgbClr val="0000FF"/>
                  </a:solidFill>
                  <a:latin typeface="Century Gothic" panose="020B0502020202020204" pitchFamily="34" charset="0"/>
                </a:rPr>
                <a:t>Systems</a:t>
              </a:r>
            </a:p>
            <a:p>
              <a:pPr algn="r">
                <a:lnSpc>
                  <a:spcPct val="70000"/>
                </a:lnSpc>
                <a:spcBef>
                  <a:spcPct val="20000"/>
                </a:spcBef>
                <a:defRPr/>
              </a:pPr>
              <a:r>
                <a:rPr lang="en-US" sz="1600" b="1" dirty="0">
                  <a:solidFill>
                    <a:srgbClr val="0000FF"/>
                  </a:solidFill>
                  <a:latin typeface="Century Gothic" panose="020B0502020202020204" pitchFamily="34" charset="0"/>
                </a:rPr>
                <a:t>Analyses</a:t>
              </a:r>
            </a:p>
          </p:txBody>
        </p:sp>
      </p:grpSp>
      <p:pic>
        <p:nvPicPr>
          <p:cNvPr id="110" name="Picture 10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09205" y="1165676"/>
            <a:ext cx="4693642" cy="4835081"/>
          </a:xfrm>
          <a:prstGeom prst="rect">
            <a:avLst/>
          </a:prstGeom>
        </p:spPr>
      </p:pic>
    </p:spTree>
    <p:extLst>
      <p:ext uri="{BB962C8B-B14F-4D97-AF65-F5344CB8AC3E}">
        <p14:creationId xmlns:p14="http://schemas.microsoft.com/office/powerpoint/2010/main" val="3171209436"/>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71074" y="231698"/>
            <a:ext cx="11547911" cy="351534"/>
          </a:xfrm>
        </p:spPr>
        <p:txBody>
          <a:bodyPr/>
          <a:lstStyle/>
          <a:p>
            <a:r>
              <a:rPr lang="pl-PL"/>
              <a:t>Extended DISC Diamond</a:t>
            </a:r>
            <a:r>
              <a:rPr lang="en-NZ"/>
              <a:t>: </a:t>
            </a:r>
            <a:r>
              <a:rPr lang="en-NZ" b="1">
                <a:solidFill>
                  <a:srgbClr val="ED0C6D"/>
                </a:solidFill>
              </a:rPr>
              <a:t>Flexibility/Comfort Zones</a:t>
            </a:r>
            <a:endParaRPr lang="pl-PL" b="1">
              <a:solidFill>
                <a:srgbClr val="ED0C6D"/>
              </a:solidFill>
            </a:endParaRPr>
          </a:p>
        </p:txBody>
      </p:sp>
      <p:sp>
        <p:nvSpPr>
          <p:cNvPr id="4" name="Rectangle 28">
            <a:extLst>
              <a:ext uri="{FF2B5EF4-FFF2-40B4-BE49-F238E27FC236}">
                <a16:creationId xmlns:a16="http://schemas.microsoft.com/office/drawing/2014/main" id="{24656C11-0D47-4035-8CF2-95691C80FB4F}"/>
              </a:ext>
            </a:extLst>
          </p:cNvPr>
          <p:cNvSpPr>
            <a:spLocks noChangeArrowheads="1"/>
          </p:cNvSpPr>
          <p:nvPr/>
        </p:nvSpPr>
        <p:spPr bwMode="auto">
          <a:xfrm>
            <a:off x="1647052" y="4970371"/>
            <a:ext cx="3577529" cy="1059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055" tIns="44531" rIns="89055" bIns="44531">
            <a:spAutoFit/>
          </a:bodyPr>
          <a:lstStyle>
            <a:lvl1pPr defTabSz="1470025">
              <a:defRPr sz="2400">
                <a:solidFill>
                  <a:schemeClr val="tx1"/>
                </a:solidFill>
                <a:latin typeface="Times New Roman" panose="02020603050405020304" pitchFamily="18" charset="0"/>
                <a:cs typeface="Times New Roman" panose="02020603050405020304" pitchFamily="18" charset="0"/>
              </a:defRPr>
            </a:lvl1pPr>
            <a:lvl2pPr marL="742950" indent="-285750" defTabSz="1470025">
              <a:defRPr sz="2400">
                <a:solidFill>
                  <a:schemeClr val="tx1"/>
                </a:solidFill>
                <a:latin typeface="Times New Roman" panose="02020603050405020304" pitchFamily="18" charset="0"/>
                <a:cs typeface="Times New Roman" panose="02020603050405020304" pitchFamily="18" charset="0"/>
              </a:defRPr>
            </a:lvl2pPr>
            <a:lvl3pPr marL="1143000" indent="-228600" defTabSz="1470025">
              <a:defRPr sz="2400">
                <a:solidFill>
                  <a:schemeClr val="tx1"/>
                </a:solidFill>
                <a:latin typeface="Times New Roman" panose="02020603050405020304" pitchFamily="18" charset="0"/>
                <a:cs typeface="Times New Roman" panose="02020603050405020304" pitchFamily="18" charset="0"/>
              </a:defRPr>
            </a:lvl3pPr>
            <a:lvl4pPr marL="1600200" indent="-228600" defTabSz="1470025">
              <a:defRPr sz="2400">
                <a:solidFill>
                  <a:schemeClr val="tx1"/>
                </a:solidFill>
                <a:latin typeface="Times New Roman" panose="02020603050405020304" pitchFamily="18" charset="0"/>
                <a:cs typeface="Times New Roman" panose="02020603050405020304" pitchFamily="18" charset="0"/>
              </a:defRPr>
            </a:lvl4pPr>
            <a:lvl5pPr marL="2057400" indent="-228600" defTabSz="1470025">
              <a:defRPr sz="2400">
                <a:solidFill>
                  <a:schemeClr val="tx1"/>
                </a:solidFill>
                <a:latin typeface="Times New Roman" panose="02020603050405020304" pitchFamily="18" charset="0"/>
                <a:cs typeface="Times New Roman" panose="02020603050405020304" pitchFamily="18" charset="0"/>
              </a:defRPr>
            </a:lvl5pPr>
            <a:lvl6pPr marL="2514600" indent="-228600" defTabSz="1470025"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defTabSz="1470025"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defTabSz="1470025"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defTabSz="1470025"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a:lnSpc>
                <a:spcPct val="90000"/>
              </a:lnSpc>
            </a:pPr>
            <a:r>
              <a:rPr lang="en-US" altLang="pl-PL" sz="1800" b="1">
                <a:solidFill>
                  <a:schemeClr val="accent1"/>
                </a:solidFill>
                <a:latin typeface="Century Gothic" panose="020B0502020202020204" pitchFamily="34" charset="0"/>
              </a:rPr>
              <a:t>Areas requiring the most energy</a:t>
            </a:r>
            <a:r>
              <a:rPr lang="pl-PL" altLang="pl-PL" sz="1800" b="1">
                <a:solidFill>
                  <a:schemeClr val="accent1"/>
                </a:solidFill>
                <a:latin typeface="Century Gothic" panose="020B0502020202020204" pitchFamily="34" charset="0"/>
              </a:rPr>
              <a:t> </a:t>
            </a:r>
            <a:r>
              <a:rPr lang="en-NZ" altLang="pl-PL" sz="1800">
                <a:latin typeface="Century Gothic" panose="020B0502020202020204" pitchFamily="34" charset="0"/>
              </a:rPr>
              <a:t>– high energy consumption</a:t>
            </a:r>
            <a:br>
              <a:rPr lang="pl-PL" altLang="pl-PL" sz="1800">
                <a:solidFill>
                  <a:srgbClr val="39393B"/>
                </a:solidFill>
                <a:latin typeface="Century Gothic" panose="020B0502020202020204" pitchFamily="34" charset="0"/>
              </a:rPr>
            </a:br>
            <a:r>
              <a:rPr lang="pl-PL" altLang="pl-PL" sz="1600">
                <a:solidFill>
                  <a:srgbClr val="39393B"/>
                </a:solidFill>
                <a:latin typeface="Century Gothic" panose="020B0502020202020204" pitchFamily="34" charset="0"/>
              </a:rPr>
              <a:t>– </a:t>
            </a:r>
            <a:r>
              <a:rPr lang="pl-PL" altLang="pl-PL" sz="1600" err="1">
                <a:solidFill>
                  <a:srgbClr val="39393B"/>
                </a:solidFill>
                <a:latin typeface="Century Gothic" panose="020B0502020202020204" pitchFamily="34" charset="0"/>
              </a:rPr>
              <a:t>white</a:t>
            </a:r>
            <a:r>
              <a:rPr lang="pl-PL" altLang="pl-PL" sz="1600">
                <a:solidFill>
                  <a:srgbClr val="39393B"/>
                </a:solidFill>
                <a:latin typeface="Century Gothic" panose="020B0502020202020204" pitchFamily="34" charset="0"/>
              </a:rPr>
              <a:t> </a:t>
            </a:r>
            <a:r>
              <a:rPr lang="pl-PL" altLang="pl-PL" sz="1600" err="1">
                <a:solidFill>
                  <a:srgbClr val="39393B"/>
                </a:solidFill>
                <a:latin typeface="Century Gothic" panose="020B0502020202020204" pitchFamily="34" charset="0"/>
              </a:rPr>
              <a:t>sectors</a:t>
            </a:r>
            <a:endParaRPr lang="pl-PL" altLang="pl-PL" sz="1600">
              <a:solidFill>
                <a:srgbClr val="39393B"/>
              </a:solidFill>
              <a:latin typeface="Century Gothic" panose="020B0502020202020204" pitchFamily="34" charset="0"/>
            </a:endParaRPr>
          </a:p>
        </p:txBody>
      </p:sp>
      <p:sp>
        <p:nvSpPr>
          <p:cNvPr id="5" name="Rectangle 29">
            <a:extLst>
              <a:ext uri="{FF2B5EF4-FFF2-40B4-BE49-F238E27FC236}">
                <a16:creationId xmlns:a16="http://schemas.microsoft.com/office/drawing/2014/main" id="{4629495D-5405-4C36-834C-7EFB588DE2BF}"/>
              </a:ext>
            </a:extLst>
          </p:cNvPr>
          <p:cNvSpPr>
            <a:spLocks noChangeArrowheads="1"/>
          </p:cNvSpPr>
          <p:nvPr/>
        </p:nvSpPr>
        <p:spPr bwMode="auto">
          <a:xfrm>
            <a:off x="1630376" y="2694029"/>
            <a:ext cx="3967381" cy="613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055" tIns="44531" rIns="89055" bIns="44531">
            <a:spAutoFit/>
          </a:bodyPr>
          <a:lstStyle>
            <a:lvl1pPr defTabSz="1470025">
              <a:defRPr sz="2400">
                <a:solidFill>
                  <a:schemeClr val="tx1"/>
                </a:solidFill>
                <a:latin typeface="Times New Roman" panose="02020603050405020304" pitchFamily="18" charset="0"/>
                <a:cs typeface="Times New Roman" panose="02020603050405020304" pitchFamily="18" charset="0"/>
              </a:defRPr>
            </a:lvl1pPr>
            <a:lvl2pPr marL="742950" indent="-285750" defTabSz="1470025">
              <a:defRPr sz="2400">
                <a:solidFill>
                  <a:schemeClr val="tx1"/>
                </a:solidFill>
                <a:latin typeface="Times New Roman" panose="02020603050405020304" pitchFamily="18" charset="0"/>
                <a:cs typeface="Times New Roman" panose="02020603050405020304" pitchFamily="18" charset="0"/>
              </a:defRPr>
            </a:lvl2pPr>
            <a:lvl3pPr marL="1143000" indent="-228600" defTabSz="1470025">
              <a:defRPr sz="2400">
                <a:solidFill>
                  <a:schemeClr val="tx1"/>
                </a:solidFill>
                <a:latin typeface="Times New Roman" panose="02020603050405020304" pitchFamily="18" charset="0"/>
                <a:cs typeface="Times New Roman" panose="02020603050405020304" pitchFamily="18" charset="0"/>
              </a:defRPr>
            </a:lvl3pPr>
            <a:lvl4pPr marL="1600200" indent="-228600" defTabSz="1470025">
              <a:defRPr sz="2400">
                <a:solidFill>
                  <a:schemeClr val="tx1"/>
                </a:solidFill>
                <a:latin typeface="Times New Roman" panose="02020603050405020304" pitchFamily="18" charset="0"/>
                <a:cs typeface="Times New Roman" panose="02020603050405020304" pitchFamily="18" charset="0"/>
              </a:defRPr>
            </a:lvl4pPr>
            <a:lvl5pPr marL="2057400" indent="-228600" defTabSz="1470025">
              <a:defRPr sz="2400">
                <a:solidFill>
                  <a:schemeClr val="tx1"/>
                </a:solidFill>
                <a:latin typeface="Times New Roman" panose="02020603050405020304" pitchFamily="18" charset="0"/>
                <a:cs typeface="Times New Roman" panose="02020603050405020304" pitchFamily="18" charset="0"/>
              </a:defRPr>
            </a:lvl5pPr>
            <a:lvl6pPr marL="2514600" indent="-228600" defTabSz="1470025"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defTabSz="1470025"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defTabSz="1470025"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defTabSz="1470025"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r>
              <a:rPr lang="pl-PL" altLang="pl-PL" sz="1800" b="1">
                <a:solidFill>
                  <a:schemeClr val="accent1"/>
                </a:solidFill>
                <a:latin typeface="Century Gothic" panose="020B0502020202020204" pitchFamily="34" charset="0"/>
              </a:rPr>
              <a:t>The most </a:t>
            </a:r>
            <a:r>
              <a:rPr lang="en-NZ" altLang="pl-PL" sz="1800" b="1">
                <a:solidFill>
                  <a:schemeClr val="accent1"/>
                </a:solidFill>
                <a:latin typeface="Century Gothic" panose="020B0502020202020204" pitchFamily="34" charset="0"/>
              </a:rPr>
              <a:t>comfortable</a:t>
            </a:r>
            <a:r>
              <a:rPr lang="pl-PL" altLang="pl-PL" sz="1800" b="1">
                <a:solidFill>
                  <a:schemeClr val="accent1"/>
                </a:solidFill>
                <a:latin typeface="Century Gothic" panose="020B0502020202020204" pitchFamily="34" charset="0"/>
              </a:rPr>
              <a:t> style</a:t>
            </a:r>
            <a:br>
              <a:rPr lang="pl-PL" altLang="pl-PL" sz="1800">
                <a:solidFill>
                  <a:srgbClr val="39393B"/>
                </a:solidFill>
                <a:latin typeface="Century Gothic" panose="020B0502020202020204" pitchFamily="34" charset="0"/>
              </a:rPr>
            </a:br>
            <a:r>
              <a:rPr lang="pl-PL" altLang="pl-PL" sz="1600">
                <a:solidFill>
                  <a:srgbClr val="39393B"/>
                </a:solidFill>
                <a:latin typeface="Century Gothic" panose="020B0502020202020204" pitchFamily="34" charset="0"/>
              </a:rPr>
              <a:t>– dot</a:t>
            </a:r>
          </a:p>
        </p:txBody>
      </p:sp>
      <p:sp>
        <p:nvSpPr>
          <p:cNvPr id="6" name="Rectangle 32">
            <a:extLst>
              <a:ext uri="{FF2B5EF4-FFF2-40B4-BE49-F238E27FC236}">
                <a16:creationId xmlns:a16="http://schemas.microsoft.com/office/drawing/2014/main" id="{BACAEA42-AD1A-4C5B-8F8F-DC4A52A2FB76}"/>
              </a:ext>
            </a:extLst>
          </p:cNvPr>
          <p:cNvSpPr>
            <a:spLocks noChangeArrowheads="1"/>
          </p:cNvSpPr>
          <p:nvPr/>
        </p:nvSpPr>
        <p:spPr bwMode="auto">
          <a:xfrm>
            <a:off x="1647185" y="3736517"/>
            <a:ext cx="2968421" cy="890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055" tIns="44531" rIns="89055" bIns="44531">
            <a:spAutoFit/>
          </a:bodyPr>
          <a:lstStyle>
            <a:lvl1pPr defTabSz="1470025">
              <a:defRPr sz="2400">
                <a:solidFill>
                  <a:schemeClr val="tx1"/>
                </a:solidFill>
                <a:latin typeface="Times New Roman" panose="02020603050405020304" pitchFamily="18" charset="0"/>
                <a:cs typeface="Times New Roman" panose="02020603050405020304" pitchFamily="18" charset="0"/>
              </a:defRPr>
            </a:lvl1pPr>
            <a:lvl2pPr marL="742950" indent="-285750" defTabSz="1470025">
              <a:defRPr sz="2400">
                <a:solidFill>
                  <a:schemeClr val="tx1"/>
                </a:solidFill>
                <a:latin typeface="Times New Roman" panose="02020603050405020304" pitchFamily="18" charset="0"/>
                <a:cs typeface="Times New Roman" panose="02020603050405020304" pitchFamily="18" charset="0"/>
              </a:defRPr>
            </a:lvl2pPr>
            <a:lvl3pPr marL="1143000" indent="-228600" defTabSz="1470025">
              <a:defRPr sz="2400">
                <a:solidFill>
                  <a:schemeClr val="tx1"/>
                </a:solidFill>
                <a:latin typeface="Times New Roman" panose="02020603050405020304" pitchFamily="18" charset="0"/>
                <a:cs typeface="Times New Roman" panose="02020603050405020304" pitchFamily="18" charset="0"/>
              </a:defRPr>
            </a:lvl3pPr>
            <a:lvl4pPr marL="1600200" indent="-228600" defTabSz="1470025">
              <a:defRPr sz="2400">
                <a:solidFill>
                  <a:schemeClr val="tx1"/>
                </a:solidFill>
                <a:latin typeface="Times New Roman" panose="02020603050405020304" pitchFamily="18" charset="0"/>
                <a:cs typeface="Times New Roman" panose="02020603050405020304" pitchFamily="18" charset="0"/>
              </a:defRPr>
            </a:lvl4pPr>
            <a:lvl5pPr marL="2057400" indent="-228600" defTabSz="1470025">
              <a:defRPr sz="2400">
                <a:solidFill>
                  <a:schemeClr val="tx1"/>
                </a:solidFill>
                <a:latin typeface="Times New Roman" panose="02020603050405020304" pitchFamily="18" charset="0"/>
                <a:cs typeface="Times New Roman" panose="02020603050405020304" pitchFamily="18" charset="0"/>
              </a:defRPr>
            </a:lvl5pPr>
            <a:lvl6pPr marL="2514600" indent="-228600" defTabSz="1470025"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defTabSz="1470025"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defTabSz="1470025"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defTabSz="1470025"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r>
              <a:rPr lang="en-NZ" altLang="pl-PL" sz="1800" b="1">
                <a:solidFill>
                  <a:schemeClr val="accent1"/>
                </a:solidFill>
                <a:latin typeface="Century Gothic" panose="020B0502020202020204" pitchFamily="34" charset="0"/>
              </a:rPr>
              <a:t>Adjustment the person feels they need to make</a:t>
            </a:r>
            <a:br>
              <a:rPr lang="en-NZ" altLang="pl-PL" sz="1800" b="1">
                <a:solidFill>
                  <a:schemeClr val="accent1"/>
                </a:solidFill>
                <a:latin typeface="Century Gothic" panose="020B0502020202020204" pitchFamily="34" charset="0"/>
              </a:rPr>
            </a:br>
            <a:r>
              <a:rPr lang="pl-PL" altLang="pl-PL" sz="1600">
                <a:solidFill>
                  <a:srgbClr val="39393B"/>
                </a:solidFill>
                <a:latin typeface="Century Gothic" panose="020B0502020202020204" pitchFamily="34" charset="0"/>
              </a:rPr>
              <a:t>– arrow</a:t>
            </a:r>
          </a:p>
        </p:txBody>
      </p:sp>
      <p:sp>
        <p:nvSpPr>
          <p:cNvPr id="7" name="Rectangle 33">
            <a:extLst>
              <a:ext uri="{FF2B5EF4-FFF2-40B4-BE49-F238E27FC236}">
                <a16:creationId xmlns:a16="http://schemas.microsoft.com/office/drawing/2014/main" id="{35115161-F6E3-46C8-BF8C-262BDE958FC2}"/>
              </a:ext>
            </a:extLst>
          </p:cNvPr>
          <p:cNvSpPr>
            <a:spLocks noChangeArrowheads="1"/>
          </p:cNvSpPr>
          <p:nvPr/>
        </p:nvSpPr>
        <p:spPr bwMode="auto">
          <a:xfrm>
            <a:off x="1647051" y="1340442"/>
            <a:ext cx="3950707" cy="1280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055" tIns="44531" rIns="89055" bIns="44531">
            <a:spAutoFit/>
          </a:bodyPr>
          <a:lstStyle>
            <a:lvl1pPr defTabSz="1470025">
              <a:defRPr sz="2400">
                <a:solidFill>
                  <a:schemeClr val="tx1"/>
                </a:solidFill>
                <a:latin typeface="Times New Roman" panose="02020603050405020304" pitchFamily="18" charset="0"/>
                <a:cs typeface="Times New Roman" panose="02020603050405020304" pitchFamily="18" charset="0"/>
              </a:defRPr>
            </a:lvl1pPr>
            <a:lvl2pPr marL="742950" indent="-285750" defTabSz="1470025">
              <a:defRPr sz="2400">
                <a:solidFill>
                  <a:schemeClr val="tx1"/>
                </a:solidFill>
                <a:latin typeface="Times New Roman" panose="02020603050405020304" pitchFamily="18" charset="0"/>
                <a:cs typeface="Times New Roman" panose="02020603050405020304" pitchFamily="18" charset="0"/>
              </a:defRPr>
            </a:lvl2pPr>
            <a:lvl3pPr marL="1143000" indent="-228600" defTabSz="1470025">
              <a:defRPr sz="2400">
                <a:solidFill>
                  <a:schemeClr val="tx1"/>
                </a:solidFill>
                <a:latin typeface="Times New Roman" panose="02020603050405020304" pitchFamily="18" charset="0"/>
                <a:cs typeface="Times New Roman" panose="02020603050405020304" pitchFamily="18" charset="0"/>
              </a:defRPr>
            </a:lvl3pPr>
            <a:lvl4pPr marL="1600200" indent="-228600" defTabSz="1470025">
              <a:defRPr sz="2400">
                <a:solidFill>
                  <a:schemeClr val="tx1"/>
                </a:solidFill>
                <a:latin typeface="Times New Roman" panose="02020603050405020304" pitchFamily="18" charset="0"/>
                <a:cs typeface="Times New Roman" panose="02020603050405020304" pitchFamily="18" charset="0"/>
              </a:defRPr>
            </a:lvl4pPr>
            <a:lvl5pPr marL="2057400" indent="-228600" defTabSz="1470025">
              <a:defRPr sz="2400">
                <a:solidFill>
                  <a:schemeClr val="tx1"/>
                </a:solidFill>
                <a:latin typeface="Times New Roman" panose="02020603050405020304" pitchFamily="18" charset="0"/>
                <a:cs typeface="Times New Roman" panose="02020603050405020304" pitchFamily="18" charset="0"/>
              </a:defRPr>
            </a:lvl5pPr>
            <a:lvl6pPr marL="2514600" indent="-228600" defTabSz="1470025"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defTabSz="1470025"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defTabSz="1470025"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defTabSz="1470025"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a:lnSpc>
                <a:spcPct val="90000"/>
              </a:lnSpc>
            </a:pPr>
            <a:r>
              <a:rPr lang="pl-PL" altLang="pl-PL" sz="1800" b="1">
                <a:solidFill>
                  <a:schemeClr val="accent1"/>
                </a:solidFill>
                <a:latin typeface="Century Gothic" panose="020B0502020202020204" pitchFamily="34" charset="0"/>
              </a:rPr>
              <a:t>Flexibility zones </a:t>
            </a:r>
            <a:r>
              <a:rPr lang="pl-PL" altLang="pl-PL" sz="1800">
                <a:solidFill>
                  <a:srgbClr val="39393B"/>
                </a:solidFill>
                <a:latin typeface="Century Gothic" panose="020B0502020202020204" pitchFamily="34" charset="0"/>
              </a:rPr>
              <a:t>– areas of comfortable behaviour </a:t>
            </a:r>
            <a:r>
              <a:rPr lang="en-NZ" altLang="pl-PL" sz="1800">
                <a:solidFill>
                  <a:srgbClr val="39393B"/>
                </a:solidFill>
                <a:latin typeface="Century Gothic" panose="020B0502020202020204" pitchFamily="34" charset="0"/>
              </a:rPr>
              <a:t>and low energy consumption</a:t>
            </a:r>
          </a:p>
          <a:p>
            <a:pPr>
              <a:lnSpc>
                <a:spcPct val="90000"/>
              </a:lnSpc>
            </a:pPr>
            <a:r>
              <a:rPr lang="pl-PL" altLang="pl-PL" sz="1600">
                <a:solidFill>
                  <a:srgbClr val="39393B"/>
                </a:solidFill>
                <a:latin typeface="Century Gothic" panose="020B0502020202020204" pitchFamily="34" charset="0"/>
              </a:rPr>
              <a:t>– </a:t>
            </a:r>
            <a:r>
              <a:rPr lang="en-NZ" altLang="pl-PL" sz="1600">
                <a:solidFill>
                  <a:srgbClr val="39393B"/>
                </a:solidFill>
                <a:latin typeface="Century Gothic" panose="020B0502020202020204" pitchFamily="34" charset="0"/>
              </a:rPr>
              <a:t>coloured sectors</a:t>
            </a:r>
          </a:p>
          <a:p>
            <a:pPr>
              <a:lnSpc>
                <a:spcPct val="90000"/>
              </a:lnSpc>
            </a:pPr>
            <a:endParaRPr lang="pl-PL" altLang="pl-PL" sz="1600">
              <a:solidFill>
                <a:srgbClr val="39393B"/>
              </a:solidFill>
              <a:latin typeface="Century Gothic" panose="020B0502020202020204" pitchFamily="34" charset="0"/>
            </a:endParaRPr>
          </a:p>
        </p:txBody>
      </p:sp>
      <p:sp>
        <p:nvSpPr>
          <p:cNvPr id="9" name="Prostokąt zaokrąglony 8"/>
          <p:cNvSpPr/>
          <p:nvPr/>
        </p:nvSpPr>
        <p:spPr>
          <a:xfrm>
            <a:off x="770339" y="1488463"/>
            <a:ext cx="597081" cy="597081"/>
          </a:xfrm>
          <a:prstGeom prst="roundRect">
            <a:avLst/>
          </a:prstGeom>
          <a:solidFill>
            <a:srgbClr val="8983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0" name="Elipsa 9"/>
          <p:cNvSpPr/>
          <p:nvPr/>
        </p:nvSpPr>
        <p:spPr>
          <a:xfrm>
            <a:off x="894989" y="2844756"/>
            <a:ext cx="373175" cy="37317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1" name="Prostokąt zaokrąglony 10"/>
          <p:cNvSpPr/>
          <p:nvPr/>
        </p:nvSpPr>
        <p:spPr>
          <a:xfrm>
            <a:off x="770339" y="5118394"/>
            <a:ext cx="597081" cy="597081"/>
          </a:xfrm>
          <a:prstGeom prst="roundRect">
            <a:avLst/>
          </a:prstGeom>
          <a:solidFill>
            <a:schemeClr val="bg1"/>
          </a:solidFill>
          <a:ln w="19050">
            <a:solidFill>
              <a:srgbClr val="8983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15" name="Łącznik prosty ze strzałką 14"/>
          <p:cNvCxnSpPr/>
          <p:nvPr/>
        </p:nvCxnSpPr>
        <p:spPr>
          <a:xfrm flipH="1">
            <a:off x="770339" y="4073831"/>
            <a:ext cx="792820" cy="0"/>
          </a:xfrm>
          <a:prstGeom prst="straightConnector1">
            <a:avLst/>
          </a:prstGeom>
          <a:ln w="1905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8" name="Symbol zastępczy numeru slajdu 7"/>
          <p:cNvSpPr>
            <a:spLocks noGrp="1"/>
          </p:cNvSpPr>
          <p:nvPr>
            <p:ph type="sldNum" sz="quarter" idx="12"/>
          </p:nvPr>
        </p:nvSpPr>
        <p:spPr/>
        <p:txBody>
          <a:bodyPr/>
          <a:lstStyle/>
          <a:p>
            <a:fld id="{DEAEEF22-A4DB-45E7-8C91-9889C89BF273}" type="slidenum">
              <a:rPr lang="pl-PL" smtClean="0"/>
              <a:t>18</a:t>
            </a:fld>
            <a:endParaRPr lang="pl-PL"/>
          </a:p>
        </p:txBody>
      </p:sp>
      <p:pic>
        <p:nvPicPr>
          <p:cNvPr id="17" name="Graphic 16" descr="Closed book with solid fill">
            <a:extLst>
              <a:ext uri="{FF2B5EF4-FFF2-40B4-BE49-F238E27FC236}">
                <a16:creationId xmlns:a16="http://schemas.microsoft.com/office/drawing/2014/main" id="{6623B835-399E-48D5-BD9A-2C28E25E011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452681" y="257404"/>
            <a:ext cx="228346" cy="227054"/>
          </a:xfrm>
          <a:prstGeom prst="rect">
            <a:avLst/>
          </a:prstGeom>
        </p:spPr>
      </p:pic>
      <p:pic>
        <p:nvPicPr>
          <p:cNvPr id="14" name="Picture 13" descr="A screenshot of a computer game&#10;&#10;Description automatically generated">
            <a:extLst>
              <a:ext uri="{FF2B5EF4-FFF2-40B4-BE49-F238E27FC236}">
                <a16:creationId xmlns:a16="http://schemas.microsoft.com/office/drawing/2014/main" id="{D4861446-085D-726D-6A87-50BA3DE3D83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83238" y="965299"/>
            <a:ext cx="5144218" cy="5296639"/>
          </a:xfrm>
          <a:prstGeom prst="rect">
            <a:avLst/>
          </a:prstGeom>
        </p:spPr>
      </p:pic>
      <p:sp>
        <p:nvSpPr>
          <p:cNvPr id="3" name="TextBox 2">
            <a:extLst>
              <a:ext uri="{FF2B5EF4-FFF2-40B4-BE49-F238E27FC236}">
                <a16:creationId xmlns:a16="http://schemas.microsoft.com/office/drawing/2014/main" id="{663065C6-A34A-632E-AA7D-3E8CDD4EBB0D}"/>
              </a:ext>
            </a:extLst>
          </p:cNvPr>
          <p:cNvSpPr txBox="1"/>
          <p:nvPr/>
        </p:nvSpPr>
        <p:spPr>
          <a:xfrm>
            <a:off x="4500481" y="5282306"/>
            <a:ext cx="1997883" cy="1323439"/>
          </a:xfrm>
          <a:prstGeom prst="rect">
            <a:avLst/>
          </a:prstGeom>
          <a:solidFill>
            <a:srgbClr val="FFFF00"/>
          </a:solidFill>
        </p:spPr>
        <p:txBody>
          <a:bodyPr wrap="square" rtlCol="0">
            <a:spAutoFit/>
          </a:bodyPr>
          <a:lstStyle/>
          <a:p>
            <a:pPr algn="ctr"/>
            <a:r>
              <a:rPr lang="en-NZ" sz="2000" dirty="0"/>
              <a:t>Replace with a screenshot of your client’s diamond here</a:t>
            </a:r>
            <a:endParaRPr lang="en-GB" sz="2000" dirty="0"/>
          </a:p>
        </p:txBody>
      </p:sp>
    </p:spTree>
    <p:extLst>
      <p:ext uri="{BB962C8B-B14F-4D97-AF65-F5344CB8AC3E}">
        <p14:creationId xmlns:p14="http://schemas.microsoft.com/office/powerpoint/2010/main" val="2331144845"/>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53333">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3333">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53333">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750"/>
                                            <p:tgtEl>
                                              <p:spTgt spid="7"/>
                                            </p:tgtEl>
                                          </p:cBhvr>
                                        </p:animEffect>
                                      </p:childTnLst>
                                    </p:cTn>
                                  </p:par>
                                </p:childTnLst>
                              </p:cTn>
                            </p:par>
                            <p:par>
                              <p:cTn id="12" fill="hold">
                                <p:stCondLst>
                                  <p:cond delay="1000"/>
                                </p:stCondLst>
                                <p:childTnLst>
                                  <p:par>
                                    <p:cTn id="13" presetID="2" presetClass="entr" presetSubtype="8" fill="hold" grpId="0" nodeType="afterEffect" p14:presetBounceEnd="53333">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14:bounceEnd="53333">
                                          <p:cBhvr additive="base">
                                            <p:cTn id="15" dur="1000" fill="hold"/>
                                            <p:tgtEl>
                                              <p:spTgt spid="10"/>
                                            </p:tgtEl>
                                            <p:attrNameLst>
                                              <p:attrName>ppt_x</p:attrName>
                                            </p:attrNameLst>
                                          </p:cBhvr>
                                          <p:tavLst>
                                            <p:tav tm="0">
                                              <p:val>
                                                <p:strVal val="0-#ppt_w/2"/>
                                              </p:val>
                                            </p:tav>
                                            <p:tav tm="100000">
                                              <p:val>
                                                <p:strVal val="#ppt_x"/>
                                              </p:val>
                                            </p:tav>
                                          </p:tavLst>
                                        </p:anim>
                                        <p:anim calcmode="lin" valueType="num" p14:bounceEnd="53333">
                                          <p:cBhvr additive="base">
                                            <p:cTn id="16" dur="1000" fill="hold"/>
                                            <p:tgtEl>
                                              <p:spTgt spid="10"/>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750"/>
                                            <p:tgtEl>
                                              <p:spTgt spid="5"/>
                                            </p:tgtEl>
                                          </p:cBhvr>
                                        </p:animEffect>
                                      </p:childTnLst>
                                    </p:cTn>
                                  </p:par>
                                </p:childTnLst>
                              </p:cTn>
                            </p:par>
                            <p:par>
                              <p:cTn id="20" fill="hold">
                                <p:stCondLst>
                                  <p:cond delay="2000"/>
                                </p:stCondLst>
                                <p:childTnLst>
                                  <p:par>
                                    <p:cTn id="21" presetID="2" presetClass="entr" presetSubtype="8" fill="hold" nodeType="afterEffect" p14:presetBounceEnd="53333">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14:bounceEnd="53333">
                                          <p:cBhvr additive="base">
                                            <p:cTn id="23" dur="1000" fill="hold"/>
                                            <p:tgtEl>
                                              <p:spTgt spid="15"/>
                                            </p:tgtEl>
                                            <p:attrNameLst>
                                              <p:attrName>ppt_x</p:attrName>
                                            </p:attrNameLst>
                                          </p:cBhvr>
                                          <p:tavLst>
                                            <p:tav tm="0">
                                              <p:val>
                                                <p:strVal val="0-#ppt_w/2"/>
                                              </p:val>
                                            </p:tav>
                                            <p:tav tm="100000">
                                              <p:val>
                                                <p:strVal val="#ppt_x"/>
                                              </p:val>
                                            </p:tav>
                                          </p:tavLst>
                                        </p:anim>
                                        <p:anim calcmode="lin" valueType="num" p14:bounceEnd="53333">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750"/>
                                            <p:tgtEl>
                                              <p:spTgt spid="6"/>
                                            </p:tgtEl>
                                          </p:cBhvr>
                                        </p:animEffect>
                                      </p:childTnLst>
                                    </p:cTn>
                                  </p:par>
                                </p:childTnLst>
                              </p:cTn>
                            </p:par>
                            <p:par>
                              <p:cTn id="28" fill="hold">
                                <p:stCondLst>
                                  <p:cond delay="3000"/>
                                </p:stCondLst>
                                <p:childTnLst>
                                  <p:par>
                                    <p:cTn id="29" presetID="2" presetClass="entr" presetSubtype="8" fill="hold" grpId="0" nodeType="afterEffect" p14:presetBounceEnd="53333">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3333">
                                          <p:cBhvr additive="base">
                                            <p:cTn id="31" dur="1000" fill="hold"/>
                                            <p:tgtEl>
                                              <p:spTgt spid="11"/>
                                            </p:tgtEl>
                                            <p:attrNameLst>
                                              <p:attrName>ppt_x</p:attrName>
                                            </p:attrNameLst>
                                          </p:cBhvr>
                                          <p:tavLst>
                                            <p:tav tm="0">
                                              <p:val>
                                                <p:strVal val="0-#ppt_w/2"/>
                                              </p:val>
                                            </p:tav>
                                            <p:tav tm="100000">
                                              <p:val>
                                                <p:strVal val="#ppt_x"/>
                                              </p:val>
                                            </p:tav>
                                          </p:tavLst>
                                        </p:anim>
                                        <p:anim calcmode="lin" valueType="num" p14:bounceEnd="53333">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9" grpId="0" animBg="1"/>
          <p:bldP spid="10" grpId="0" animBg="1"/>
          <p:bldP spid="1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750"/>
                                            <p:tgtEl>
                                              <p:spTgt spid="7"/>
                                            </p:tgtEl>
                                          </p:cBhvr>
                                        </p:animEffec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000" fill="hold"/>
                                            <p:tgtEl>
                                              <p:spTgt spid="10"/>
                                            </p:tgtEl>
                                            <p:attrNameLst>
                                              <p:attrName>ppt_x</p:attrName>
                                            </p:attrNameLst>
                                          </p:cBhvr>
                                          <p:tavLst>
                                            <p:tav tm="0">
                                              <p:val>
                                                <p:strVal val="0-#ppt_w/2"/>
                                              </p:val>
                                            </p:tav>
                                            <p:tav tm="100000">
                                              <p:val>
                                                <p:strVal val="#ppt_x"/>
                                              </p:val>
                                            </p:tav>
                                          </p:tavLst>
                                        </p:anim>
                                        <p:anim calcmode="lin" valueType="num">
                                          <p:cBhvr additive="base">
                                            <p:cTn id="16" dur="1000" fill="hold"/>
                                            <p:tgtEl>
                                              <p:spTgt spid="10"/>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750"/>
                                            <p:tgtEl>
                                              <p:spTgt spid="5"/>
                                            </p:tgtEl>
                                          </p:cBhvr>
                                        </p:animEffect>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0-#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750"/>
                                            <p:tgtEl>
                                              <p:spTgt spid="6"/>
                                            </p:tgtEl>
                                          </p:cBhvr>
                                        </p:animEffect>
                                      </p:childTnLst>
                                    </p:cTn>
                                  </p:par>
                                </p:childTnLst>
                              </p:cTn>
                            </p:par>
                            <p:par>
                              <p:cTn id="28" fill="hold">
                                <p:stCondLst>
                                  <p:cond delay="3000"/>
                                </p:stCondLst>
                                <p:childTnLst>
                                  <p:par>
                                    <p:cTn id="29" presetID="2" presetClass="entr" presetSubtype="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0-#ppt_w/2"/>
                                              </p:val>
                                            </p:tav>
                                            <p:tav tm="100000">
                                              <p:val>
                                                <p:strVal val="#ppt_x"/>
                                              </p:val>
                                            </p:tav>
                                          </p:tavLst>
                                        </p:anim>
                                        <p:anim calcmode="lin" valueType="num">
                                          <p:cBhvr additive="base">
                                            <p:cTn id="32" dur="1000" fill="hold"/>
                                            <p:tgtEl>
                                              <p:spTgt spid="11"/>
                                            </p:tgtEl>
                                            <p:attrNameLst>
                                              <p:attrName>ppt_y</p:attrName>
                                            </p:attrNameLst>
                                          </p:cBhvr>
                                          <p:tavLst>
                                            <p:tav tm="0">
                                              <p:val>
                                                <p:strVal val="#ppt_y"/>
                                              </p:val>
                                            </p:tav>
                                            <p:tav tm="100000">
                                              <p:val>
                                                <p:strVal val="#ppt_y"/>
                                              </p:val>
                                            </p:tav>
                                          </p:tavLst>
                                        </p:anim>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9" grpId="0" animBg="1"/>
          <p:bldP spid="10" grpId="0" animBg="1"/>
          <p:bldP spid="11"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799062" y="3356998"/>
            <a:ext cx="5055122" cy="648949"/>
          </a:xfrm>
          <a:prstGeom prst="rect">
            <a:avLst/>
          </a:prstGeom>
        </p:spPr>
        <p:txBody>
          <a:bodyPr/>
          <a:lstStyle>
            <a:lvl1pPr algn="l" defTabSz="914400" rtl="0" eaLnBrk="1" latinLnBrk="0" hangingPunct="1">
              <a:spcBef>
                <a:spcPct val="0"/>
              </a:spcBef>
              <a:buNone/>
              <a:defRPr sz="3600" b="1" kern="1200">
                <a:solidFill>
                  <a:schemeClr val="bg1"/>
                </a:solidFill>
                <a:effectLst>
                  <a:outerShdw blurRad="38100" dist="38100" dir="2700000" algn="tl">
                    <a:srgbClr val="000000">
                      <a:alpha val="43137"/>
                    </a:srgbClr>
                  </a:outerShdw>
                </a:effectLst>
                <a:latin typeface="+mj-lt"/>
                <a:ea typeface="+mj-ea"/>
                <a:cs typeface="+mj-cs"/>
              </a:defRPr>
            </a:lvl1pPr>
          </a:lstStyle>
          <a:p>
            <a:r>
              <a:rPr lang="en-NZ" sz="4000" dirty="0">
                <a:solidFill>
                  <a:schemeClr val="tx1">
                    <a:lumMod val="50000"/>
                    <a:lumOff val="50000"/>
                  </a:schemeClr>
                </a:solidFill>
                <a:effectLst/>
                <a:latin typeface="Century Gothic" panose="020B0502020202020204" pitchFamily="34" charset="0"/>
              </a:rPr>
              <a:t>Debriefing</a:t>
            </a:r>
          </a:p>
        </p:txBody>
      </p:sp>
      <p:sp>
        <p:nvSpPr>
          <p:cNvPr id="5" name="Rectangle 4"/>
          <p:cNvSpPr/>
          <p:nvPr/>
        </p:nvSpPr>
        <p:spPr>
          <a:xfrm>
            <a:off x="4799080" y="4077108"/>
            <a:ext cx="3679212" cy="584775"/>
          </a:xfrm>
          <a:prstGeom prst="rect">
            <a:avLst/>
          </a:prstGeom>
        </p:spPr>
        <p:txBody>
          <a:bodyPr wrap="none">
            <a:spAutoFit/>
          </a:bodyPr>
          <a:lstStyle/>
          <a:p>
            <a:r>
              <a:rPr lang="en-NZ" sz="3200" dirty="0">
                <a:solidFill>
                  <a:schemeClr val="tx1">
                    <a:lumMod val="50000"/>
                    <a:lumOff val="50000"/>
                  </a:schemeClr>
                </a:solidFill>
                <a:latin typeface="Century Gothic" panose="020B0502020202020204" pitchFamily="34" charset="0"/>
              </a:rPr>
              <a:t>Supporting Pages</a:t>
            </a:r>
            <a:endParaRPr lang="en-GB" sz="3200" dirty="0"/>
          </a:p>
        </p:txBody>
      </p:sp>
    </p:spTree>
    <p:extLst>
      <p:ext uri="{BB962C8B-B14F-4D97-AF65-F5344CB8AC3E}">
        <p14:creationId xmlns:p14="http://schemas.microsoft.com/office/powerpoint/2010/main" val="3371224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34584" y="116632"/>
            <a:ext cx="9901602" cy="504056"/>
          </a:xfrm>
        </p:spPr>
        <p:txBody>
          <a:bodyPr/>
          <a:lstStyle/>
          <a:p>
            <a:r>
              <a:rPr lang="en-GB" sz="1800" dirty="0">
                <a:solidFill>
                  <a:schemeClr val="tx1">
                    <a:lumMod val="50000"/>
                    <a:lumOff val="50000"/>
                  </a:schemeClr>
                </a:solidFill>
                <a:latin typeface="Century Gothic" panose="020B0502020202020204" pitchFamily="34" charset="0"/>
              </a:rPr>
              <a:t>A Little About Behaviour</a:t>
            </a:r>
          </a:p>
        </p:txBody>
      </p:sp>
      <p:sp>
        <p:nvSpPr>
          <p:cNvPr id="5" name="Rounded Rectangle 4"/>
          <p:cNvSpPr/>
          <p:nvPr/>
        </p:nvSpPr>
        <p:spPr>
          <a:xfrm>
            <a:off x="1306543" y="1124745"/>
            <a:ext cx="8219746" cy="3677603"/>
          </a:xfrm>
          <a:prstGeom prst="roundRect">
            <a:avLst/>
          </a:prstGeom>
          <a:solidFill>
            <a:srgbClr val="7F7F7F"/>
          </a:solidFill>
          <a:ln>
            <a:noFill/>
          </a:ln>
        </p:spPr>
        <p:txBody>
          <a:bodyPr wrap="square">
            <a:spAutoFit/>
          </a:bodyPr>
          <a:lstStyle/>
          <a:p>
            <a:pPr>
              <a:spcBef>
                <a:spcPts val="600"/>
              </a:spcBef>
              <a:spcAft>
                <a:spcPts val="600"/>
              </a:spcAft>
            </a:pPr>
            <a:endParaRPr lang="en-NZ" sz="2000" dirty="0">
              <a:solidFill>
                <a:schemeClr val="bg1"/>
              </a:solidFill>
              <a:latin typeface="Century Gothic" panose="020B0502020202020204" pitchFamily="34" charset="0"/>
            </a:endParaRPr>
          </a:p>
          <a:p>
            <a:pPr>
              <a:spcBef>
                <a:spcPts val="600"/>
              </a:spcBef>
              <a:spcAft>
                <a:spcPts val="600"/>
              </a:spcAft>
            </a:pPr>
            <a:r>
              <a:rPr lang="en-NZ" sz="2000" dirty="0">
                <a:solidFill>
                  <a:schemeClr val="bg1"/>
                </a:solidFill>
                <a:latin typeface="Century Gothic" panose="020B0502020202020204" pitchFamily="34" charset="0"/>
              </a:rPr>
              <a:t>Human behaviour is experienced throughout </a:t>
            </a:r>
            <a:br>
              <a:rPr lang="en-NZ" sz="2000" dirty="0">
                <a:solidFill>
                  <a:schemeClr val="bg1"/>
                </a:solidFill>
                <a:latin typeface="Century Gothic" panose="020B0502020202020204" pitchFamily="34" charset="0"/>
              </a:rPr>
            </a:br>
            <a:r>
              <a:rPr lang="en-NZ" sz="2000" dirty="0">
                <a:solidFill>
                  <a:schemeClr val="bg1"/>
                </a:solidFill>
                <a:latin typeface="Century Gothic" panose="020B0502020202020204" pitchFamily="34" charset="0"/>
              </a:rPr>
              <a:t>an individual’s entire lifetime. It includes </a:t>
            </a:r>
            <a:br>
              <a:rPr lang="en-NZ" sz="2000" dirty="0">
                <a:solidFill>
                  <a:schemeClr val="bg1"/>
                </a:solidFill>
                <a:latin typeface="Century Gothic" panose="020B0502020202020204" pitchFamily="34" charset="0"/>
              </a:rPr>
            </a:br>
            <a:r>
              <a:rPr lang="en-NZ" sz="2000" dirty="0">
                <a:solidFill>
                  <a:schemeClr val="bg1"/>
                </a:solidFill>
                <a:latin typeface="Century Gothic" panose="020B0502020202020204" pitchFamily="34" charset="0"/>
              </a:rPr>
              <a:t>the way we act based on different </a:t>
            </a:r>
            <a:br>
              <a:rPr lang="en-NZ" sz="2000" dirty="0">
                <a:solidFill>
                  <a:schemeClr val="bg1"/>
                </a:solidFill>
                <a:latin typeface="Century Gothic" panose="020B0502020202020204" pitchFamily="34" charset="0"/>
              </a:rPr>
            </a:br>
            <a:r>
              <a:rPr lang="en-NZ" sz="2000" dirty="0">
                <a:solidFill>
                  <a:schemeClr val="bg1"/>
                </a:solidFill>
                <a:latin typeface="Century Gothic" panose="020B0502020202020204" pitchFamily="34" charset="0"/>
              </a:rPr>
              <a:t>factors, such as: </a:t>
            </a:r>
            <a:r>
              <a:rPr lang="en-NZ" sz="2000" b="1" dirty="0">
                <a:solidFill>
                  <a:schemeClr val="bg1"/>
                </a:solidFill>
                <a:latin typeface="Century Gothic" panose="020B0502020202020204" pitchFamily="34" charset="0"/>
              </a:rPr>
              <a:t>genetics, social norms, core faith and attitude</a:t>
            </a:r>
            <a:r>
              <a:rPr lang="en-NZ" sz="2000" dirty="0">
                <a:solidFill>
                  <a:schemeClr val="bg1"/>
                </a:solidFill>
                <a:latin typeface="Century Gothic" panose="020B0502020202020204" pitchFamily="34" charset="0"/>
              </a:rPr>
              <a:t>. </a:t>
            </a:r>
            <a:br>
              <a:rPr lang="en-NZ" sz="2000" dirty="0">
                <a:solidFill>
                  <a:schemeClr val="bg1"/>
                </a:solidFill>
                <a:latin typeface="Century Gothic" panose="020B0502020202020204" pitchFamily="34" charset="0"/>
              </a:rPr>
            </a:br>
            <a:br>
              <a:rPr lang="en-NZ" sz="2000" dirty="0">
                <a:solidFill>
                  <a:schemeClr val="bg1"/>
                </a:solidFill>
                <a:latin typeface="Century Gothic" panose="020B0502020202020204" pitchFamily="34" charset="0"/>
              </a:rPr>
            </a:br>
            <a:r>
              <a:rPr lang="en-NZ" sz="2000" dirty="0">
                <a:solidFill>
                  <a:schemeClr val="bg1"/>
                </a:solidFill>
                <a:latin typeface="Century Gothic" panose="020B0502020202020204" pitchFamily="34" charset="0"/>
              </a:rPr>
              <a:t>The individual's unique traits impact behaviour. The traits vary from person to person and can produce different actions or responses from each person.</a:t>
            </a:r>
          </a:p>
        </p:txBody>
      </p:sp>
      <p:pic>
        <p:nvPicPr>
          <p:cNvPr id="6" name="Obraz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32408" y="3645024"/>
            <a:ext cx="2991579" cy="2717703"/>
          </a:xfrm>
          <a:prstGeom prst="rect">
            <a:avLst/>
          </a:prstGeom>
        </p:spPr>
      </p:pic>
      <p:cxnSp>
        <p:nvCxnSpPr>
          <p:cNvPr id="7" name="Łącznik prosty 37"/>
          <p:cNvCxnSpPr/>
          <p:nvPr/>
        </p:nvCxnSpPr>
        <p:spPr>
          <a:xfrm>
            <a:off x="-744842" y="2855061"/>
            <a:ext cx="1216012" cy="0"/>
          </a:xfrm>
          <a:prstGeom prst="line">
            <a:avLst/>
          </a:prstGeom>
          <a:ln w="19050">
            <a:solidFill>
              <a:srgbClr val="ED0C6D"/>
            </a:solidFill>
          </a:ln>
        </p:spPr>
        <p:style>
          <a:lnRef idx="1">
            <a:schemeClr val="accent1"/>
          </a:lnRef>
          <a:fillRef idx="0">
            <a:schemeClr val="accent1"/>
          </a:fillRef>
          <a:effectRef idx="0">
            <a:schemeClr val="accent1"/>
          </a:effectRef>
          <a:fontRef idx="minor">
            <a:schemeClr val="tx1"/>
          </a:fontRef>
        </p:style>
      </p:cxnSp>
      <p:cxnSp>
        <p:nvCxnSpPr>
          <p:cNvPr id="8" name="Łącznik prosty 39"/>
          <p:cNvCxnSpPr/>
          <p:nvPr/>
        </p:nvCxnSpPr>
        <p:spPr>
          <a:xfrm flipV="1">
            <a:off x="466426" y="1873387"/>
            <a:ext cx="4762" cy="994093"/>
          </a:xfrm>
          <a:prstGeom prst="line">
            <a:avLst/>
          </a:prstGeom>
          <a:ln w="19050">
            <a:solidFill>
              <a:srgbClr val="ED0C6D"/>
            </a:solidFill>
          </a:ln>
        </p:spPr>
        <p:style>
          <a:lnRef idx="1">
            <a:schemeClr val="accent1"/>
          </a:lnRef>
          <a:fillRef idx="0">
            <a:schemeClr val="accent1"/>
          </a:fillRef>
          <a:effectRef idx="0">
            <a:schemeClr val="accent1"/>
          </a:effectRef>
          <a:fontRef idx="minor">
            <a:schemeClr val="tx1"/>
          </a:fontRef>
        </p:style>
      </p:cxnSp>
      <p:cxnSp>
        <p:nvCxnSpPr>
          <p:cNvPr id="9" name="Łącznik prosty 41"/>
          <p:cNvCxnSpPr/>
          <p:nvPr/>
        </p:nvCxnSpPr>
        <p:spPr>
          <a:xfrm>
            <a:off x="466426" y="1883155"/>
            <a:ext cx="818207" cy="0"/>
          </a:xfrm>
          <a:prstGeom prst="line">
            <a:avLst/>
          </a:prstGeom>
          <a:ln w="19050">
            <a:solidFill>
              <a:srgbClr val="ED0C6D"/>
            </a:solidFill>
          </a:ln>
        </p:spPr>
        <p:style>
          <a:lnRef idx="1">
            <a:schemeClr val="accent1"/>
          </a:lnRef>
          <a:fillRef idx="0">
            <a:schemeClr val="accent1"/>
          </a:fillRef>
          <a:effectRef idx="0">
            <a:schemeClr val="accent1"/>
          </a:effectRef>
          <a:fontRef idx="minor">
            <a:schemeClr val="tx1"/>
          </a:fontRef>
        </p:style>
      </p:cxnSp>
      <p:cxnSp>
        <p:nvCxnSpPr>
          <p:cNvPr id="10" name="Łącznik prosty 42"/>
          <p:cNvCxnSpPr/>
          <p:nvPr/>
        </p:nvCxnSpPr>
        <p:spPr>
          <a:xfrm flipH="1" flipV="1">
            <a:off x="466426" y="2859518"/>
            <a:ext cx="4762" cy="929522"/>
          </a:xfrm>
          <a:prstGeom prst="line">
            <a:avLst/>
          </a:prstGeom>
          <a:ln w="19050">
            <a:solidFill>
              <a:srgbClr val="ED0C6D"/>
            </a:solidFill>
          </a:ln>
        </p:spPr>
        <p:style>
          <a:lnRef idx="1">
            <a:schemeClr val="accent1"/>
          </a:lnRef>
          <a:fillRef idx="0">
            <a:schemeClr val="accent1"/>
          </a:fillRef>
          <a:effectRef idx="0">
            <a:schemeClr val="accent1"/>
          </a:effectRef>
          <a:fontRef idx="minor">
            <a:schemeClr val="tx1"/>
          </a:fontRef>
        </p:style>
      </p:cxnSp>
      <p:cxnSp>
        <p:nvCxnSpPr>
          <p:cNvPr id="11" name="Łącznik prosty 43"/>
          <p:cNvCxnSpPr/>
          <p:nvPr/>
        </p:nvCxnSpPr>
        <p:spPr>
          <a:xfrm>
            <a:off x="461646" y="3789040"/>
            <a:ext cx="818207" cy="0"/>
          </a:xfrm>
          <a:prstGeom prst="line">
            <a:avLst/>
          </a:prstGeom>
          <a:ln w="19050">
            <a:solidFill>
              <a:srgbClr val="ED0C6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053550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500"/>
                                            <p:tgtEl>
                                              <p:spTgt spid="10"/>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par>
                                    <p:cTn id="24" presetID="2" presetClass="entr" presetSubtype="2" fill="hold" nodeType="withEffect" p14:presetBounceEnd="53333">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14:bounceEnd="53333">
                                          <p:cBhvr additive="base">
                                            <p:cTn id="26" dur="1500" fill="hold"/>
                                            <p:tgtEl>
                                              <p:spTgt spid="6"/>
                                            </p:tgtEl>
                                            <p:attrNameLst>
                                              <p:attrName>ppt_x</p:attrName>
                                            </p:attrNameLst>
                                          </p:cBhvr>
                                          <p:tavLst>
                                            <p:tav tm="0">
                                              <p:val>
                                                <p:strVal val="1+#ppt_w/2"/>
                                              </p:val>
                                            </p:tav>
                                            <p:tav tm="100000">
                                              <p:val>
                                                <p:strVal val="#ppt_x"/>
                                              </p:val>
                                            </p:tav>
                                          </p:tavLst>
                                        </p:anim>
                                        <p:anim calcmode="lin" valueType="num" p14:bounceEnd="53333">
                                          <p:cBhvr additive="base">
                                            <p:cTn id="27" dur="150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1000" fill="hold"/>
                                            <p:tgtEl>
                                              <p:spTgt spid="5"/>
                                            </p:tgtEl>
                                            <p:attrNameLst>
                                              <p:attrName>ppt_x</p:attrName>
                                            </p:attrNameLst>
                                          </p:cBhvr>
                                          <p:tavLst>
                                            <p:tav tm="0">
                                              <p:val>
                                                <p:strVal val="0-#ppt_w/2"/>
                                              </p:val>
                                            </p:tav>
                                            <p:tav tm="100000">
                                              <p:val>
                                                <p:strVal val="#ppt_x"/>
                                              </p:val>
                                            </p:tav>
                                          </p:tavLst>
                                        </p:anim>
                                        <p:anim calcmode="lin" valueType="num">
                                          <p:cBhvr additive="base">
                                            <p:cTn id="31"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500"/>
                                            <p:tgtEl>
                                              <p:spTgt spid="10"/>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par>
                                    <p:cTn id="24" presetID="2" presetClass="entr" presetSubtype="2"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1500" fill="hold"/>
                                            <p:tgtEl>
                                              <p:spTgt spid="6"/>
                                            </p:tgtEl>
                                            <p:attrNameLst>
                                              <p:attrName>ppt_x</p:attrName>
                                            </p:attrNameLst>
                                          </p:cBhvr>
                                          <p:tavLst>
                                            <p:tav tm="0">
                                              <p:val>
                                                <p:strVal val="1+#ppt_w/2"/>
                                              </p:val>
                                            </p:tav>
                                            <p:tav tm="100000">
                                              <p:val>
                                                <p:strVal val="#ppt_x"/>
                                              </p:val>
                                            </p:tav>
                                          </p:tavLst>
                                        </p:anim>
                                        <p:anim calcmode="lin" valueType="num">
                                          <p:cBhvr additive="base">
                                            <p:cTn id="27" dur="150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1000" fill="hold"/>
                                            <p:tgtEl>
                                              <p:spTgt spid="5"/>
                                            </p:tgtEl>
                                            <p:attrNameLst>
                                              <p:attrName>ppt_x</p:attrName>
                                            </p:attrNameLst>
                                          </p:cBhvr>
                                          <p:tavLst>
                                            <p:tav tm="0">
                                              <p:val>
                                                <p:strVal val="0-#ppt_w/2"/>
                                              </p:val>
                                            </p:tav>
                                            <p:tav tm="100000">
                                              <p:val>
                                                <p:strVal val="#ppt_x"/>
                                              </p:val>
                                            </p:tav>
                                          </p:tavLst>
                                        </p:anim>
                                        <p:anim calcmode="lin" valueType="num">
                                          <p:cBhvr additive="base">
                                            <p:cTn id="31"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346383" y="116632"/>
            <a:ext cx="9901602" cy="432048"/>
          </a:xfrm>
        </p:spPr>
        <p:txBody>
          <a:bodyPr/>
          <a:lstStyle/>
          <a:p>
            <a:r>
              <a:rPr lang="pl-PL" sz="2000" b="1" dirty="0">
                <a:solidFill>
                  <a:schemeClr val="tx1">
                    <a:lumMod val="65000"/>
                    <a:lumOff val="35000"/>
                  </a:schemeClr>
                </a:solidFill>
                <a:latin typeface="Century Gothic" panose="020B0502020202020204" pitchFamily="34" charset="0"/>
              </a:rPr>
              <a:t>Individual Reports </a:t>
            </a:r>
            <a:r>
              <a:rPr lang="pl-PL" sz="2000" dirty="0">
                <a:solidFill>
                  <a:schemeClr val="tx1">
                    <a:lumMod val="65000"/>
                    <a:lumOff val="35000"/>
                  </a:schemeClr>
                </a:solidFill>
                <a:latin typeface="Century Gothic" panose="020B0502020202020204" pitchFamily="34" charset="0"/>
              </a:rPr>
              <a:t>Extended DIS</a:t>
            </a:r>
            <a:r>
              <a:rPr lang="en-NZ" sz="2000" dirty="0">
                <a:solidFill>
                  <a:schemeClr val="tx1">
                    <a:lumMod val="65000"/>
                    <a:lumOff val="35000"/>
                  </a:schemeClr>
                </a:solidFill>
                <a:latin typeface="Century Gothic" panose="020B0502020202020204" pitchFamily="34" charset="0"/>
              </a:rPr>
              <a:t>C</a:t>
            </a:r>
            <a:endParaRPr lang="pl-PL" sz="2000" dirty="0">
              <a:solidFill>
                <a:schemeClr val="tx1">
                  <a:lumMod val="65000"/>
                  <a:lumOff val="35000"/>
                </a:schemeClr>
              </a:solidFill>
              <a:latin typeface="Century Gothic" panose="020B0502020202020204" pitchFamily="34" charset="0"/>
            </a:endParaRPr>
          </a:p>
        </p:txBody>
      </p:sp>
      <p:sp>
        <p:nvSpPr>
          <p:cNvPr id="7" name="Symbol zastępczy numeru slajdu 6"/>
          <p:cNvSpPr>
            <a:spLocks noGrp="1"/>
          </p:cNvSpPr>
          <p:nvPr>
            <p:ph type="sldNum" sz="quarter" idx="12"/>
          </p:nvPr>
        </p:nvSpPr>
        <p:spPr/>
        <p:txBody>
          <a:bodyPr/>
          <a:lstStyle/>
          <a:p>
            <a:fld id="{DEAEEF22-A4DB-45E7-8C91-9889C89BF273}" type="slidenum">
              <a:rPr lang="pl-PL" smtClean="0"/>
              <a:t>20</a:t>
            </a:fld>
            <a:endParaRPr lang="pl-PL"/>
          </a:p>
        </p:txBody>
      </p:sp>
      <p:sp>
        <p:nvSpPr>
          <p:cNvPr id="3" name="Prostokąt zaokrąglony 2"/>
          <p:cNvSpPr/>
          <p:nvPr/>
        </p:nvSpPr>
        <p:spPr>
          <a:xfrm>
            <a:off x="-3887349" y="766262"/>
            <a:ext cx="6427605" cy="490324"/>
          </a:xfrm>
          <a:prstGeom prst="roundRect">
            <a:avLst/>
          </a:prstGeom>
          <a:solidFill>
            <a:srgbClr val="ED0C6D"/>
          </a:solidFill>
          <a:ln>
            <a:noFill/>
          </a:ln>
        </p:spPr>
        <p:style>
          <a:lnRef idx="2">
            <a:schemeClr val="accent1">
              <a:shade val="50000"/>
            </a:schemeClr>
          </a:lnRef>
          <a:fillRef idx="1">
            <a:schemeClr val="accent1"/>
          </a:fillRef>
          <a:effectRef idx="0">
            <a:schemeClr val="accent1"/>
          </a:effectRef>
          <a:fontRef idx="minor">
            <a:schemeClr val="lt1"/>
          </a:fontRef>
        </p:style>
        <p:txBody>
          <a:bodyPr rIns="180000" rtlCol="0" anchor="ctr"/>
          <a:lstStyle/>
          <a:p>
            <a:pPr algn="r"/>
            <a:r>
              <a:rPr lang="pl-PL" sz="2400" b="1" dirty="0" err="1">
                <a:latin typeface="Century Gothic" panose="020B0502020202020204" pitchFamily="34" charset="0"/>
              </a:rPr>
              <a:t>Text</a:t>
            </a:r>
            <a:r>
              <a:rPr lang="pl-PL" sz="2400" b="1" dirty="0"/>
              <a:t> </a:t>
            </a:r>
            <a:r>
              <a:rPr lang="pl-PL" sz="2400" b="1" dirty="0" err="1"/>
              <a:t>Page</a:t>
            </a:r>
            <a:endParaRPr lang="pl-PL" sz="2400" b="1" dirty="0"/>
          </a:p>
        </p:txBody>
      </p:sp>
      <p:sp>
        <p:nvSpPr>
          <p:cNvPr id="4" name="Rectangle 5"/>
          <p:cNvSpPr/>
          <p:nvPr/>
        </p:nvSpPr>
        <p:spPr>
          <a:xfrm>
            <a:off x="333012" y="1778706"/>
            <a:ext cx="2773373" cy="1742015"/>
          </a:xfrm>
          <a:prstGeom prst="rect">
            <a:avLst/>
          </a:prstGeom>
        </p:spPr>
        <p:txBody>
          <a:bodyPr wrap="square">
            <a:spAutoFit/>
          </a:bodyPr>
          <a:lstStyle/>
          <a:p>
            <a:pPr algn="ctr" defTabSz="914378">
              <a:spcBef>
                <a:spcPct val="20000"/>
              </a:spcBef>
              <a:buClr>
                <a:schemeClr val="accent1"/>
              </a:buClr>
              <a:defRPr/>
            </a:pPr>
            <a:r>
              <a:rPr kumimoji="1" lang="pl-PL" sz="1600" dirty="0">
                <a:latin typeface="Century Gothic" panose="020B0502020202020204" pitchFamily="34" charset="0"/>
                <a:ea typeface="ＭＳ Ｐゴシック" pitchFamily="-112" charset="-128"/>
              </a:rPr>
              <a:t>Description of </a:t>
            </a:r>
            <a:r>
              <a:rPr kumimoji="1" lang="pl-PL" sz="1600" b="1" dirty="0">
                <a:solidFill>
                  <a:srgbClr val="ED0C6D"/>
                </a:solidFill>
                <a:latin typeface="Century Gothic" panose="020B0502020202020204" pitchFamily="34" charset="0"/>
                <a:ea typeface="ＭＳ Ｐゴシック" pitchFamily="-112" charset="-128"/>
              </a:rPr>
              <a:t>typical behaviours</a:t>
            </a:r>
            <a:r>
              <a:rPr kumimoji="1" lang="pl-PL" sz="1600" b="1" dirty="0">
                <a:solidFill>
                  <a:schemeClr val="accent1"/>
                </a:solidFill>
                <a:latin typeface="Century Gothic" panose="020B0502020202020204" pitchFamily="34" charset="0"/>
                <a:ea typeface="ＭＳ Ｐゴシック" pitchFamily="-112" charset="-128"/>
              </a:rPr>
              <a:t> </a:t>
            </a:r>
            <a:r>
              <a:rPr kumimoji="1" lang="pl-PL" sz="1600" dirty="0">
                <a:latin typeface="Century Gothic" panose="020B0502020202020204" pitchFamily="34" charset="0"/>
                <a:ea typeface="ＭＳ Ｐゴシック" pitchFamily="-112" charset="-128"/>
              </a:rPr>
              <a:t>of people with a </a:t>
            </a:r>
            <a:r>
              <a:rPr kumimoji="1" lang="pl-PL" sz="1600" b="1" dirty="0">
                <a:solidFill>
                  <a:srgbClr val="ED0C6D"/>
                </a:solidFill>
                <a:latin typeface="Century Gothic" panose="020B0502020202020204" pitchFamily="34" charset="0"/>
                <a:ea typeface="ＭＳ Ｐゴシック" pitchFamily="-112" charset="-128"/>
              </a:rPr>
              <a:t>similar style </a:t>
            </a:r>
            <a:endParaRPr kumimoji="1" lang="en-NZ" sz="1600" b="1" dirty="0">
              <a:solidFill>
                <a:srgbClr val="ED0C6D"/>
              </a:solidFill>
              <a:latin typeface="Century Gothic" panose="020B0502020202020204" pitchFamily="34" charset="0"/>
              <a:ea typeface="ＭＳ Ｐゴシック" pitchFamily="-112" charset="-128"/>
            </a:endParaRPr>
          </a:p>
          <a:p>
            <a:pPr algn="ctr" defTabSz="914378">
              <a:spcBef>
                <a:spcPct val="20000"/>
              </a:spcBef>
              <a:buClr>
                <a:schemeClr val="accent1"/>
              </a:buClr>
              <a:defRPr/>
            </a:pPr>
            <a:endParaRPr kumimoji="1" lang="pl-PL" sz="2000" b="1" dirty="0">
              <a:solidFill>
                <a:srgbClr val="ED0C6D"/>
              </a:solidFill>
              <a:latin typeface="Century Gothic" panose="020B0502020202020204" pitchFamily="34" charset="0"/>
              <a:ea typeface="ＭＳ Ｐゴシック" pitchFamily="-112" charset="-128"/>
            </a:endParaRPr>
          </a:p>
          <a:p>
            <a:pPr defTabSz="914378">
              <a:spcBef>
                <a:spcPct val="20000"/>
              </a:spcBef>
              <a:buClr>
                <a:schemeClr val="accent1"/>
              </a:buClr>
              <a:defRPr/>
            </a:pPr>
            <a:r>
              <a:rPr kumimoji="1" lang="pl-PL" sz="1600" dirty="0">
                <a:latin typeface="Century Gothic" panose="020B0502020202020204" pitchFamily="34" charset="0"/>
                <a:ea typeface="ＭＳ Ｐゴシック" pitchFamily="-112" charset="-128"/>
              </a:rPr>
              <a:t>–</a:t>
            </a:r>
            <a:r>
              <a:rPr kumimoji="1" lang="en-US" sz="1600" dirty="0">
                <a:latin typeface="Century Gothic" panose="020B0502020202020204" pitchFamily="34" charset="0"/>
                <a:ea typeface="ＭＳ Ｐゴシック" pitchFamily="-112" charset="-128"/>
              </a:rPr>
              <a:t>Ask others for feedback and comments!</a:t>
            </a:r>
            <a:endParaRPr kumimoji="1" lang="pl-PL" sz="1600" dirty="0">
              <a:latin typeface="Century Gothic" panose="020B0502020202020204" pitchFamily="34" charset="0"/>
              <a:ea typeface="ＭＳ Ｐゴシック" pitchFamily="-112" charset="-128"/>
            </a:endParaRPr>
          </a:p>
        </p:txBody>
      </p:sp>
      <p:pic>
        <p:nvPicPr>
          <p:cNvPr id="5" name="Obraz 4">
            <a:extLst>
              <a:ext uri="{FF2B5EF4-FFF2-40B4-BE49-F238E27FC236}">
                <a16:creationId xmlns:a16="http://schemas.microsoft.com/office/drawing/2014/main" id="{8CD30794-6432-4255-9850-F1E7347B4111}"/>
              </a:ext>
            </a:extLst>
          </p:cNvPr>
          <p:cNvPicPr>
            <a:picLocks noChangeAspect="1"/>
          </p:cNvPicPr>
          <p:nvPr/>
        </p:nvPicPr>
        <p:blipFill>
          <a:blip r:embed="rId3"/>
          <a:stretch>
            <a:fillRect/>
          </a:stretch>
        </p:blipFill>
        <p:spPr>
          <a:xfrm>
            <a:off x="3066217" y="548680"/>
            <a:ext cx="9216335" cy="6801780"/>
          </a:xfrm>
          <a:prstGeom prst="rect">
            <a:avLst/>
          </a:prstGeom>
        </p:spPr>
      </p:pic>
      <p:sp>
        <p:nvSpPr>
          <p:cNvPr id="8" name="Rounded Rectangle 1">
            <a:extLst>
              <a:ext uri="{FF2B5EF4-FFF2-40B4-BE49-F238E27FC236}">
                <a16:creationId xmlns:a16="http://schemas.microsoft.com/office/drawing/2014/main" id="{47DF5FBB-33F6-420F-B148-723DB9D721E2}"/>
              </a:ext>
            </a:extLst>
          </p:cNvPr>
          <p:cNvSpPr/>
          <p:nvPr/>
        </p:nvSpPr>
        <p:spPr>
          <a:xfrm>
            <a:off x="-673546" y="5373216"/>
            <a:ext cx="2232248" cy="792088"/>
          </a:xfrm>
          <a:prstGeom prst="roundRect">
            <a:avLst/>
          </a:prstGeom>
          <a:solidFill>
            <a:srgbClr val="F888B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r"/>
            <a:r>
              <a:rPr lang="en-NZ" sz="1600" b="1" dirty="0">
                <a:latin typeface="Century Gothic" panose="020B0502020202020204" pitchFamily="34" charset="0"/>
              </a:rPr>
              <a:t>Page 8 in </a:t>
            </a:r>
            <a:br>
              <a:rPr lang="en-NZ" sz="1600" b="1" dirty="0">
                <a:latin typeface="Century Gothic" panose="020B0502020202020204" pitchFamily="34" charset="0"/>
              </a:rPr>
            </a:br>
            <a:r>
              <a:rPr lang="en-NZ" sz="1600" b="1" dirty="0">
                <a:latin typeface="Century Gothic" panose="020B0502020202020204" pitchFamily="34" charset="0"/>
              </a:rPr>
              <a:t>your Report</a:t>
            </a:r>
            <a:endParaRPr lang="en-GB" sz="1600" b="1" dirty="0">
              <a:latin typeface="Century Gothic" panose="020B0502020202020204" pitchFamily="34" charset="0"/>
            </a:endParaRPr>
          </a:p>
        </p:txBody>
      </p:sp>
      <p:pic>
        <p:nvPicPr>
          <p:cNvPr id="11" name="Picture 10" descr="A screenshot of a text&#10;&#10;Description automatically generated">
            <a:extLst>
              <a:ext uri="{FF2B5EF4-FFF2-40B4-BE49-F238E27FC236}">
                <a16:creationId xmlns:a16="http://schemas.microsoft.com/office/drawing/2014/main" id="{03D21E51-C2E3-EA6C-235D-9237239E883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7396" y="1124744"/>
            <a:ext cx="5700589" cy="3777602"/>
          </a:xfrm>
          <a:prstGeom prst="rect">
            <a:avLst/>
          </a:prstGeom>
        </p:spPr>
      </p:pic>
      <p:sp>
        <p:nvSpPr>
          <p:cNvPr id="6" name="TextBox 5">
            <a:extLst>
              <a:ext uri="{FF2B5EF4-FFF2-40B4-BE49-F238E27FC236}">
                <a16:creationId xmlns:a16="http://schemas.microsoft.com/office/drawing/2014/main" id="{DDA72A54-8B63-B50B-B914-2BACC1A85641}"/>
              </a:ext>
            </a:extLst>
          </p:cNvPr>
          <p:cNvSpPr txBox="1"/>
          <p:nvPr/>
        </p:nvSpPr>
        <p:spPr>
          <a:xfrm>
            <a:off x="283357" y="3515531"/>
            <a:ext cx="2550689" cy="1815882"/>
          </a:xfrm>
          <a:prstGeom prst="rect">
            <a:avLst/>
          </a:prstGeom>
          <a:solidFill>
            <a:srgbClr val="FFFF00"/>
          </a:solidFill>
        </p:spPr>
        <p:txBody>
          <a:bodyPr wrap="square" rtlCol="0">
            <a:spAutoFit/>
          </a:bodyPr>
          <a:lstStyle/>
          <a:p>
            <a:pPr algn="ctr"/>
            <a:r>
              <a:rPr lang="en-NZ" sz="2800" dirty="0"/>
              <a:t>Replace with a screenshot of your client’s text here</a:t>
            </a:r>
            <a:endParaRPr lang="en-GB" sz="2800" dirty="0"/>
          </a:p>
        </p:txBody>
      </p:sp>
    </p:spTree>
    <p:extLst>
      <p:ext uri="{BB962C8B-B14F-4D97-AF65-F5344CB8AC3E}">
        <p14:creationId xmlns:p14="http://schemas.microsoft.com/office/powerpoint/2010/main" val="406512507"/>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53333">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3333">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3333">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750"/>
                                            <p:tgtEl>
                                              <p:spTgt spid="4">
                                                <p:txEl>
                                                  <p:pRg st="0" end="0"/>
                                                </p:txEl>
                                              </p:spTgt>
                                            </p:tgtEl>
                                          </p:cBhvr>
                                        </p:animEffect>
                                      </p:childTnLst>
                                    </p:cTn>
                                  </p:par>
                                </p:childTnLst>
                              </p:cTn>
                            </p:par>
                            <p:par>
                              <p:cTn id="13" fill="hold">
                                <p:stCondLst>
                                  <p:cond delay="1750"/>
                                </p:stCondLst>
                                <p:childTnLst>
                                  <p:par>
                                    <p:cTn id="14" presetID="10" presetClass="entr" presetSubtype="0" fill="hold" grpId="0" nodeType="after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75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750"/>
                                            <p:tgtEl>
                                              <p:spTgt spid="4">
                                                <p:txEl>
                                                  <p:pRg st="0" end="0"/>
                                                </p:txEl>
                                              </p:spTgt>
                                            </p:tgtEl>
                                          </p:cBhvr>
                                        </p:animEffect>
                                      </p:childTnLst>
                                    </p:cTn>
                                  </p:par>
                                </p:childTnLst>
                              </p:cTn>
                            </p:par>
                            <p:par>
                              <p:cTn id="13" fill="hold">
                                <p:stCondLst>
                                  <p:cond delay="1750"/>
                                </p:stCondLst>
                                <p:childTnLst>
                                  <p:par>
                                    <p:cTn id="14" presetID="10" presetClass="entr" presetSubtype="0" fill="hold" grpId="0" nodeType="after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75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build="p"/>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Obraz 9">
            <a:extLst>
              <a:ext uri="{FF2B5EF4-FFF2-40B4-BE49-F238E27FC236}">
                <a16:creationId xmlns:a16="http://schemas.microsoft.com/office/drawing/2014/main" id="{CC358AAC-9AC1-4438-ADA6-643BFA301FB3}"/>
              </a:ext>
            </a:extLst>
          </p:cNvPr>
          <p:cNvPicPr>
            <a:picLocks noChangeAspect="1"/>
          </p:cNvPicPr>
          <p:nvPr/>
        </p:nvPicPr>
        <p:blipFill>
          <a:blip r:embed="rId3"/>
          <a:stretch>
            <a:fillRect/>
          </a:stretch>
        </p:blipFill>
        <p:spPr>
          <a:xfrm>
            <a:off x="3214886" y="404664"/>
            <a:ext cx="9227797" cy="6810239"/>
          </a:xfrm>
          <a:prstGeom prst="rect">
            <a:avLst/>
          </a:prstGeom>
        </p:spPr>
      </p:pic>
      <p:sp>
        <p:nvSpPr>
          <p:cNvPr id="3" name="Prostokąt zaokrąglony 2"/>
          <p:cNvSpPr/>
          <p:nvPr/>
        </p:nvSpPr>
        <p:spPr>
          <a:xfrm>
            <a:off x="-3409850" y="874056"/>
            <a:ext cx="6427605" cy="490324"/>
          </a:xfrm>
          <a:prstGeom prst="roundRect">
            <a:avLst/>
          </a:prstGeom>
          <a:solidFill>
            <a:srgbClr val="ED0C6D"/>
          </a:solidFill>
          <a:ln>
            <a:noFill/>
          </a:ln>
        </p:spPr>
        <p:style>
          <a:lnRef idx="2">
            <a:schemeClr val="accent1">
              <a:shade val="50000"/>
            </a:schemeClr>
          </a:lnRef>
          <a:fillRef idx="1">
            <a:schemeClr val="accent1"/>
          </a:fillRef>
          <a:effectRef idx="0">
            <a:schemeClr val="accent1"/>
          </a:effectRef>
          <a:fontRef idx="minor">
            <a:schemeClr val="lt1"/>
          </a:fontRef>
        </p:style>
        <p:txBody>
          <a:bodyPr rIns="180000" rtlCol="0" anchor="ctr"/>
          <a:lstStyle/>
          <a:p>
            <a:pPr algn="r"/>
            <a:r>
              <a:rPr lang="pl-PL" sz="2400" b="1" dirty="0" err="1">
                <a:latin typeface="Century Gothic" panose="020B0502020202020204" pitchFamily="34" charset="0"/>
              </a:rPr>
              <a:t>Motivators</a:t>
            </a:r>
            <a:endParaRPr lang="pl-PL" sz="2400" b="1" dirty="0">
              <a:latin typeface="Century Gothic" panose="020B0502020202020204" pitchFamily="34" charset="0"/>
            </a:endParaRPr>
          </a:p>
        </p:txBody>
      </p:sp>
      <p:sp>
        <p:nvSpPr>
          <p:cNvPr id="16" name="pole tekstowe 15"/>
          <p:cNvSpPr txBox="1"/>
          <p:nvPr/>
        </p:nvSpPr>
        <p:spPr>
          <a:xfrm>
            <a:off x="271074" y="188640"/>
            <a:ext cx="6042922" cy="351580"/>
          </a:xfrm>
          <a:prstGeom prst="rect">
            <a:avLst/>
          </a:prstGeom>
          <a:noFill/>
        </p:spPr>
        <p:txBody>
          <a:bodyPr wrap="square" lIns="73859" tIns="36930" rIns="73859" bIns="36930">
            <a:spAutoFit/>
          </a:bodyPr>
          <a:lstStyle>
            <a:lvl1pPr>
              <a:lnSpc>
                <a:spcPct val="90000"/>
              </a:lnSpc>
              <a:spcBef>
                <a:spcPct val="0"/>
              </a:spcBef>
              <a:buNone/>
              <a:defRPr lang="pl-PL" sz="2400" b="1" kern="800" spc="-40">
                <a:solidFill>
                  <a:schemeClr val="accent1"/>
                </a:solidFill>
                <a:latin typeface="+mj-lt"/>
                <a:ea typeface="+mj-ea"/>
                <a:cs typeface="+mj-cs"/>
              </a:defRPr>
            </a:lvl1pPr>
          </a:lstStyle>
          <a:p>
            <a:r>
              <a:rPr lang="pl-PL" sz="2000" b="0" dirty="0">
                <a:solidFill>
                  <a:schemeClr val="tx1"/>
                </a:solidFill>
                <a:latin typeface="Century Gothic" panose="020B0502020202020204" pitchFamily="34" charset="0"/>
              </a:rPr>
              <a:t>Extended DISC</a:t>
            </a:r>
            <a:r>
              <a:rPr lang="en-NZ" sz="2000" b="0" dirty="0">
                <a:solidFill>
                  <a:schemeClr val="tx1"/>
                </a:solidFill>
                <a:latin typeface="Century Gothic" panose="020B0502020202020204" pitchFamily="34" charset="0"/>
              </a:rPr>
              <a:t> Motivators</a:t>
            </a:r>
            <a:endParaRPr lang="pl-PL" sz="2000" b="0" dirty="0">
              <a:solidFill>
                <a:schemeClr val="tx1"/>
              </a:solidFill>
              <a:latin typeface="Century Gothic" panose="020B0502020202020204" pitchFamily="34" charset="0"/>
            </a:endParaRPr>
          </a:p>
        </p:txBody>
      </p:sp>
      <p:sp>
        <p:nvSpPr>
          <p:cNvPr id="2" name="Symbol zastępczy numeru slajdu 1"/>
          <p:cNvSpPr>
            <a:spLocks noGrp="1"/>
          </p:cNvSpPr>
          <p:nvPr>
            <p:ph type="sldNum" sz="quarter" idx="12"/>
          </p:nvPr>
        </p:nvSpPr>
        <p:spPr/>
        <p:txBody>
          <a:bodyPr/>
          <a:lstStyle/>
          <a:p>
            <a:fld id="{DEAEEF22-A4DB-45E7-8C91-9889C89BF273}" type="slidenum">
              <a:rPr lang="pl-PL" smtClean="0"/>
              <a:t>21</a:t>
            </a:fld>
            <a:endParaRPr lang="pl-PL"/>
          </a:p>
        </p:txBody>
      </p:sp>
      <p:sp>
        <p:nvSpPr>
          <p:cNvPr id="9" name="Rectangle 8"/>
          <p:cNvSpPr/>
          <p:nvPr/>
        </p:nvSpPr>
        <p:spPr>
          <a:xfrm>
            <a:off x="337126" y="1636730"/>
            <a:ext cx="3207499" cy="1522853"/>
          </a:xfrm>
          <a:prstGeom prst="rect">
            <a:avLst/>
          </a:prstGeom>
        </p:spPr>
        <p:txBody>
          <a:bodyPr wrap="square">
            <a:spAutoFit/>
          </a:bodyPr>
          <a:lstStyle/>
          <a:p>
            <a:pPr algn="ctr">
              <a:lnSpc>
                <a:spcPct val="150000"/>
              </a:lnSpc>
            </a:pPr>
            <a:r>
              <a:rPr lang="en-NZ" sz="1600" dirty="0">
                <a:latin typeface="Century Gothic" panose="020B0502020202020204" pitchFamily="34" charset="0"/>
              </a:rPr>
              <a:t>You are like to respond positively if these are increased in your workplace environment.</a:t>
            </a:r>
            <a:endParaRPr lang="en-GB" sz="1600" dirty="0">
              <a:latin typeface="Century Gothic" panose="020B0502020202020204" pitchFamily="34" charset="0"/>
            </a:endParaRPr>
          </a:p>
        </p:txBody>
      </p:sp>
      <p:sp>
        <p:nvSpPr>
          <p:cNvPr id="11" name="Rounded Rectangle 1">
            <a:extLst>
              <a:ext uri="{FF2B5EF4-FFF2-40B4-BE49-F238E27FC236}">
                <a16:creationId xmlns:a16="http://schemas.microsoft.com/office/drawing/2014/main" id="{6F12EF57-1E8A-49CF-9E47-83E77BD065D8}"/>
              </a:ext>
            </a:extLst>
          </p:cNvPr>
          <p:cNvSpPr/>
          <p:nvPr/>
        </p:nvSpPr>
        <p:spPr>
          <a:xfrm>
            <a:off x="-673546" y="5373216"/>
            <a:ext cx="2232248" cy="792088"/>
          </a:xfrm>
          <a:prstGeom prst="roundRect">
            <a:avLst/>
          </a:prstGeom>
          <a:solidFill>
            <a:srgbClr val="F888B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r"/>
            <a:r>
              <a:rPr lang="en-NZ" sz="1600" b="1" dirty="0">
                <a:latin typeface="Century Gothic" panose="020B0502020202020204" pitchFamily="34" charset="0"/>
              </a:rPr>
              <a:t>Page 9 in </a:t>
            </a:r>
            <a:br>
              <a:rPr lang="en-NZ" sz="1600" b="1" dirty="0">
                <a:latin typeface="Century Gothic" panose="020B0502020202020204" pitchFamily="34" charset="0"/>
              </a:rPr>
            </a:br>
            <a:r>
              <a:rPr lang="en-NZ" sz="1600" b="1" dirty="0">
                <a:latin typeface="Century Gothic" panose="020B0502020202020204" pitchFamily="34" charset="0"/>
              </a:rPr>
              <a:t>your Report</a:t>
            </a:r>
            <a:endParaRPr lang="en-GB" sz="1600" b="1" dirty="0">
              <a:latin typeface="Century Gothic" panose="020B0502020202020204" pitchFamily="34" charset="0"/>
            </a:endParaRPr>
          </a:p>
        </p:txBody>
      </p:sp>
      <p:pic>
        <p:nvPicPr>
          <p:cNvPr id="5" name="Picture 4" descr="A white background with black text&#10;&#10;Description automatically generated">
            <a:extLst>
              <a:ext uri="{FF2B5EF4-FFF2-40B4-BE49-F238E27FC236}">
                <a16:creationId xmlns:a16="http://schemas.microsoft.com/office/drawing/2014/main" id="{C3C61D39-C06D-3668-8D91-C7507D421A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22998" y="1636730"/>
            <a:ext cx="6599092" cy="2771409"/>
          </a:xfrm>
          <a:prstGeom prst="rect">
            <a:avLst/>
          </a:prstGeom>
        </p:spPr>
      </p:pic>
      <p:sp>
        <p:nvSpPr>
          <p:cNvPr id="4" name="TextBox 3">
            <a:extLst>
              <a:ext uri="{FF2B5EF4-FFF2-40B4-BE49-F238E27FC236}">
                <a16:creationId xmlns:a16="http://schemas.microsoft.com/office/drawing/2014/main" id="{FB673F51-A514-769A-9FB9-4097B9F3C6AC}"/>
              </a:ext>
            </a:extLst>
          </p:cNvPr>
          <p:cNvSpPr txBox="1"/>
          <p:nvPr/>
        </p:nvSpPr>
        <p:spPr>
          <a:xfrm>
            <a:off x="741846" y="3344845"/>
            <a:ext cx="2550689" cy="1815882"/>
          </a:xfrm>
          <a:prstGeom prst="rect">
            <a:avLst/>
          </a:prstGeom>
          <a:solidFill>
            <a:srgbClr val="FFFF00"/>
          </a:solidFill>
        </p:spPr>
        <p:txBody>
          <a:bodyPr wrap="square" rtlCol="0">
            <a:spAutoFit/>
          </a:bodyPr>
          <a:lstStyle/>
          <a:p>
            <a:pPr algn="ctr"/>
            <a:r>
              <a:rPr lang="en-NZ" sz="2800" dirty="0"/>
              <a:t>Replace with a screenshot of your client’s motivators here</a:t>
            </a:r>
            <a:endParaRPr lang="en-GB" sz="2800" dirty="0"/>
          </a:p>
        </p:txBody>
      </p:sp>
    </p:spTree>
    <p:extLst>
      <p:ext uri="{BB962C8B-B14F-4D97-AF65-F5344CB8AC3E}">
        <p14:creationId xmlns:p14="http://schemas.microsoft.com/office/powerpoint/2010/main" val="2883892770"/>
      </p:ext>
    </p:extLst>
  </p:cSld>
  <p:clrMapOvr>
    <a:masterClrMapping/>
  </p:clrMapOvr>
  <p:transition spd="slow">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53333">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3333">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3333">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Obraz 9">
            <a:extLst>
              <a:ext uri="{FF2B5EF4-FFF2-40B4-BE49-F238E27FC236}">
                <a16:creationId xmlns:a16="http://schemas.microsoft.com/office/drawing/2014/main" id="{CC358AAC-9AC1-4438-ADA6-643BFA301FB3}"/>
              </a:ext>
            </a:extLst>
          </p:cNvPr>
          <p:cNvPicPr>
            <a:picLocks noChangeAspect="1"/>
          </p:cNvPicPr>
          <p:nvPr/>
        </p:nvPicPr>
        <p:blipFill>
          <a:blip r:embed="rId3"/>
          <a:stretch>
            <a:fillRect/>
          </a:stretch>
        </p:blipFill>
        <p:spPr>
          <a:xfrm>
            <a:off x="3214886" y="404664"/>
            <a:ext cx="9227797" cy="6810239"/>
          </a:xfrm>
          <a:prstGeom prst="rect">
            <a:avLst/>
          </a:prstGeom>
        </p:spPr>
      </p:pic>
      <p:sp>
        <p:nvSpPr>
          <p:cNvPr id="3" name="Prostokąt zaokrąglony 2"/>
          <p:cNvSpPr/>
          <p:nvPr/>
        </p:nvSpPr>
        <p:spPr>
          <a:xfrm>
            <a:off x="-3409850" y="874056"/>
            <a:ext cx="6427605" cy="490324"/>
          </a:xfrm>
          <a:prstGeom prst="roundRect">
            <a:avLst/>
          </a:prstGeom>
          <a:solidFill>
            <a:srgbClr val="ED0C6D"/>
          </a:solidFill>
          <a:ln>
            <a:noFill/>
          </a:ln>
        </p:spPr>
        <p:style>
          <a:lnRef idx="2">
            <a:schemeClr val="accent1">
              <a:shade val="50000"/>
            </a:schemeClr>
          </a:lnRef>
          <a:fillRef idx="1">
            <a:schemeClr val="accent1"/>
          </a:fillRef>
          <a:effectRef idx="0">
            <a:schemeClr val="accent1"/>
          </a:effectRef>
          <a:fontRef idx="minor">
            <a:schemeClr val="lt1"/>
          </a:fontRef>
        </p:style>
        <p:txBody>
          <a:bodyPr rIns="180000" rtlCol="0" anchor="ctr"/>
          <a:lstStyle/>
          <a:p>
            <a:pPr algn="r"/>
            <a:r>
              <a:rPr lang="en-GB" sz="2400" b="1" dirty="0">
                <a:latin typeface="Century Gothic" panose="020B0502020202020204" pitchFamily="34" charset="0"/>
              </a:rPr>
              <a:t>De </a:t>
            </a:r>
            <a:r>
              <a:rPr lang="pl-PL" sz="2400" b="1" dirty="0">
                <a:latin typeface="Century Gothic" panose="020B0502020202020204" pitchFamily="34" charset="0"/>
              </a:rPr>
              <a:t>Motivators</a:t>
            </a:r>
          </a:p>
        </p:txBody>
      </p:sp>
      <p:sp>
        <p:nvSpPr>
          <p:cNvPr id="16" name="pole tekstowe 15"/>
          <p:cNvSpPr txBox="1"/>
          <p:nvPr/>
        </p:nvSpPr>
        <p:spPr>
          <a:xfrm>
            <a:off x="271074" y="188640"/>
            <a:ext cx="6042922" cy="351580"/>
          </a:xfrm>
          <a:prstGeom prst="rect">
            <a:avLst/>
          </a:prstGeom>
          <a:noFill/>
        </p:spPr>
        <p:txBody>
          <a:bodyPr wrap="square" lIns="73859" tIns="36930" rIns="73859" bIns="36930">
            <a:spAutoFit/>
          </a:bodyPr>
          <a:lstStyle>
            <a:lvl1pPr>
              <a:lnSpc>
                <a:spcPct val="90000"/>
              </a:lnSpc>
              <a:spcBef>
                <a:spcPct val="0"/>
              </a:spcBef>
              <a:buNone/>
              <a:defRPr lang="pl-PL" sz="2400" b="1" kern="800" spc="-40">
                <a:solidFill>
                  <a:schemeClr val="accent1"/>
                </a:solidFill>
                <a:latin typeface="+mj-lt"/>
                <a:ea typeface="+mj-ea"/>
                <a:cs typeface="+mj-cs"/>
              </a:defRPr>
            </a:lvl1pPr>
          </a:lstStyle>
          <a:p>
            <a:r>
              <a:rPr lang="pl-PL" sz="2000" b="0" dirty="0">
                <a:solidFill>
                  <a:schemeClr val="tx1"/>
                </a:solidFill>
                <a:latin typeface="Century Gothic" panose="020B0502020202020204" pitchFamily="34" charset="0"/>
              </a:rPr>
              <a:t>Extended DISC</a:t>
            </a:r>
            <a:r>
              <a:rPr lang="en-NZ" sz="2000" b="0" dirty="0">
                <a:solidFill>
                  <a:schemeClr val="tx1"/>
                </a:solidFill>
                <a:latin typeface="Century Gothic" panose="020B0502020202020204" pitchFamily="34" charset="0"/>
              </a:rPr>
              <a:t> Situations that reduce motivation</a:t>
            </a:r>
            <a:endParaRPr lang="pl-PL" sz="2000" b="0" dirty="0">
              <a:solidFill>
                <a:schemeClr val="tx1"/>
              </a:solidFill>
              <a:latin typeface="Century Gothic" panose="020B0502020202020204" pitchFamily="34" charset="0"/>
            </a:endParaRPr>
          </a:p>
        </p:txBody>
      </p:sp>
      <p:sp>
        <p:nvSpPr>
          <p:cNvPr id="2" name="Symbol zastępczy numeru slajdu 1"/>
          <p:cNvSpPr>
            <a:spLocks noGrp="1"/>
          </p:cNvSpPr>
          <p:nvPr>
            <p:ph type="sldNum" sz="quarter" idx="12"/>
          </p:nvPr>
        </p:nvSpPr>
        <p:spPr/>
        <p:txBody>
          <a:bodyPr/>
          <a:lstStyle/>
          <a:p>
            <a:fld id="{DEAEEF22-A4DB-45E7-8C91-9889C89BF273}" type="slidenum">
              <a:rPr lang="pl-PL" smtClean="0"/>
              <a:t>22</a:t>
            </a:fld>
            <a:endParaRPr lang="pl-PL"/>
          </a:p>
        </p:txBody>
      </p:sp>
      <p:sp>
        <p:nvSpPr>
          <p:cNvPr id="11" name="Rounded Rectangle 1">
            <a:extLst>
              <a:ext uri="{FF2B5EF4-FFF2-40B4-BE49-F238E27FC236}">
                <a16:creationId xmlns:a16="http://schemas.microsoft.com/office/drawing/2014/main" id="{6F12EF57-1E8A-49CF-9E47-83E77BD065D8}"/>
              </a:ext>
            </a:extLst>
          </p:cNvPr>
          <p:cNvSpPr/>
          <p:nvPr/>
        </p:nvSpPr>
        <p:spPr>
          <a:xfrm>
            <a:off x="-673546" y="5373216"/>
            <a:ext cx="2232248" cy="792088"/>
          </a:xfrm>
          <a:prstGeom prst="roundRect">
            <a:avLst/>
          </a:prstGeom>
          <a:solidFill>
            <a:srgbClr val="F888B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r"/>
            <a:r>
              <a:rPr lang="en-NZ" sz="1600" b="1" dirty="0">
                <a:latin typeface="Century Gothic" panose="020B0502020202020204" pitchFamily="34" charset="0"/>
              </a:rPr>
              <a:t>Page 9 in </a:t>
            </a:r>
            <a:br>
              <a:rPr lang="en-NZ" sz="1600" b="1" dirty="0">
                <a:latin typeface="Century Gothic" panose="020B0502020202020204" pitchFamily="34" charset="0"/>
              </a:rPr>
            </a:br>
            <a:r>
              <a:rPr lang="en-NZ" sz="1600" b="1" dirty="0">
                <a:latin typeface="Century Gothic" panose="020B0502020202020204" pitchFamily="34" charset="0"/>
              </a:rPr>
              <a:t>your Report</a:t>
            </a:r>
            <a:endParaRPr lang="en-GB" sz="1600" b="1" dirty="0">
              <a:latin typeface="Century Gothic" panose="020B0502020202020204" pitchFamily="34" charset="0"/>
            </a:endParaRPr>
          </a:p>
        </p:txBody>
      </p:sp>
      <p:pic>
        <p:nvPicPr>
          <p:cNvPr id="6" name="Picture 5" descr="A screenshot of a computer&#10;&#10;Description automatically generated">
            <a:extLst>
              <a:ext uri="{FF2B5EF4-FFF2-40B4-BE49-F238E27FC236}">
                <a16:creationId xmlns:a16="http://schemas.microsoft.com/office/drawing/2014/main" id="{104B1417-A757-EEDB-656C-8C7643A376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8517" y="1772816"/>
            <a:ext cx="5620534" cy="2362530"/>
          </a:xfrm>
          <a:prstGeom prst="rect">
            <a:avLst/>
          </a:prstGeom>
        </p:spPr>
      </p:pic>
      <p:sp>
        <p:nvSpPr>
          <p:cNvPr id="4" name="TextBox 3">
            <a:extLst>
              <a:ext uri="{FF2B5EF4-FFF2-40B4-BE49-F238E27FC236}">
                <a16:creationId xmlns:a16="http://schemas.microsoft.com/office/drawing/2014/main" id="{7B103A6A-F165-1D9D-DE9E-6794EF9AB094}"/>
              </a:ext>
            </a:extLst>
          </p:cNvPr>
          <p:cNvSpPr txBox="1"/>
          <p:nvPr/>
        </p:nvSpPr>
        <p:spPr>
          <a:xfrm>
            <a:off x="664196" y="2726186"/>
            <a:ext cx="2550689" cy="1815882"/>
          </a:xfrm>
          <a:prstGeom prst="rect">
            <a:avLst/>
          </a:prstGeom>
          <a:solidFill>
            <a:srgbClr val="FFFF00"/>
          </a:solidFill>
        </p:spPr>
        <p:txBody>
          <a:bodyPr wrap="square" rtlCol="0">
            <a:spAutoFit/>
          </a:bodyPr>
          <a:lstStyle/>
          <a:p>
            <a:pPr algn="ctr"/>
            <a:r>
              <a:rPr lang="en-NZ" sz="2800" dirty="0"/>
              <a:t>Replace with a screenshot of your client’s de-motivators here</a:t>
            </a:r>
            <a:endParaRPr lang="en-GB" sz="2800" dirty="0"/>
          </a:p>
        </p:txBody>
      </p:sp>
    </p:spTree>
    <p:extLst>
      <p:ext uri="{BB962C8B-B14F-4D97-AF65-F5344CB8AC3E}">
        <p14:creationId xmlns:p14="http://schemas.microsoft.com/office/powerpoint/2010/main" val="1759531648"/>
      </p:ext>
    </p:extLst>
  </p:cSld>
  <p:clrMapOvr>
    <a:masterClrMapping/>
  </p:clrMapOvr>
  <p:transition spd="slow">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53333">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3333">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3333">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rostokąt zaokrąglony 2"/>
          <p:cNvSpPr/>
          <p:nvPr/>
        </p:nvSpPr>
        <p:spPr>
          <a:xfrm>
            <a:off x="-4057922" y="874056"/>
            <a:ext cx="6427605" cy="490324"/>
          </a:xfrm>
          <a:prstGeom prst="roundRect">
            <a:avLst/>
          </a:prstGeom>
          <a:solidFill>
            <a:srgbClr val="ED0C6D"/>
          </a:solidFill>
          <a:ln>
            <a:noFill/>
          </a:ln>
        </p:spPr>
        <p:style>
          <a:lnRef idx="2">
            <a:schemeClr val="accent1">
              <a:shade val="50000"/>
            </a:schemeClr>
          </a:lnRef>
          <a:fillRef idx="1">
            <a:schemeClr val="accent1"/>
          </a:fillRef>
          <a:effectRef idx="0">
            <a:schemeClr val="accent1"/>
          </a:effectRef>
          <a:fontRef idx="minor">
            <a:schemeClr val="lt1"/>
          </a:fontRef>
        </p:style>
        <p:txBody>
          <a:bodyPr rIns="180000" rtlCol="0" anchor="ctr"/>
          <a:lstStyle/>
          <a:p>
            <a:pPr algn="r"/>
            <a:r>
              <a:rPr lang="pl-PL" sz="2400" b="1" dirty="0" err="1">
                <a:latin typeface="Century Gothic" panose="020B0502020202020204" pitchFamily="34" charset="0"/>
              </a:rPr>
              <a:t>Strengths</a:t>
            </a:r>
            <a:endParaRPr lang="pl-PL" sz="2400" b="1" dirty="0">
              <a:latin typeface="Century Gothic" panose="020B0502020202020204" pitchFamily="34" charset="0"/>
            </a:endParaRPr>
          </a:p>
        </p:txBody>
      </p:sp>
      <p:pic>
        <p:nvPicPr>
          <p:cNvPr id="10" name="Obraz 9">
            <a:extLst>
              <a:ext uri="{FF2B5EF4-FFF2-40B4-BE49-F238E27FC236}">
                <a16:creationId xmlns:a16="http://schemas.microsoft.com/office/drawing/2014/main" id="{8CD30794-6432-4255-9850-F1E7347B4111}"/>
              </a:ext>
            </a:extLst>
          </p:cNvPr>
          <p:cNvPicPr>
            <a:picLocks noChangeAspect="1"/>
          </p:cNvPicPr>
          <p:nvPr/>
        </p:nvPicPr>
        <p:blipFill>
          <a:blip r:embed="rId3"/>
          <a:stretch>
            <a:fillRect/>
          </a:stretch>
        </p:blipFill>
        <p:spPr>
          <a:xfrm>
            <a:off x="2638822" y="397057"/>
            <a:ext cx="9421782" cy="6953403"/>
          </a:xfrm>
          <a:prstGeom prst="rect">
            <a:avLst/>
          </a:prstGeom>
        </p:spPr>
      </p:pic>
      <p:sp>
        <p:nvSpPr>
          <p:cNvPr id="8" name="pole tekstowe 7"/>
          <p:cNvSpPr txBox="1"/>
          <p:nvPr/>
        </p:nvSpPr>
        <p:spPr>
          <a:xfrm>
            <a:off x="271074" y="197100"/>
            <a:ext cx="6042922" cy="351580"/>
          </a:xfrm>
          <a:prstGeom prst="rect">
            <a:avLst/>
          </a:prstGeom>
          <a:noFill/>
        </p:spPr>
        <p:txBody>
          <a:bodyPr wrap="square" lIns="73859" tIns="36930" rIns="73859" bIns="36930">
            <a:spAutoFit/>
          </a:bodyPr>
          <a:lstStyle>
            <a:lvl1pPr>
              <a:lnSpc>
                <a:spcPct val="90000"/>
              </a:lnSpc>
              <a:spcBef>
                <a:spcPct val="0"/>
              </a:spcBef>
              <a:buNone/>
              <a:defRPr lang="pl-PL" sz="2400" b="1" kern="800" spc="-40">
                <a:solidFill>
                  <a:schemeClr val="accent1"/>
                </a:solidFill>
                <a:latin typeface="+mj-lt"/>
                <a:ea typeface="+mj-ea"/>
                <a:cs typeface="+mj-cs"/>
              </a:defRPr>
            </a:lvl1pPr>
          </a:lstStyle>
          <a:p>
            <a:r>
              <a:rPr lang="pl-PL" sz="2000" dirty="0">
                <a:solidFill>
                  <a:srgbClr val="ED0C6D"/>
                </a:solidFill>
                <a:latin typeface="Century Gothic" panose="020B0502020202020204" pitchFamily="34" charset="0"/>
              </a:rPr>
              <a:t>Individual Reports </a:t>
            </a:r>
            <a:r>
              <a:rPr lang="pl-PL" sz="2000" b="0" dirty="0">
                <a:solidFill>
                  <a:schemeClr val="tx1"/>
                </a:solidFill>
                <a:latin typeface="Century Gothic" panose="020B0502020202020204" pitchFamily="34" charset="0"/>
              </a:rPr>
              <a:t>Extended DISC</a:t>
            </a:r>
          </a:p>
        </p:txBody>
      </p:sp>
      <p:sp>
        <p:nvSpPr>
          <p:cNvPr id="2" name="Symbol zastępczy numeru slajdu 1"/>
          <p:cNvSpPr>
            <a:spLocks noGrp="1"/>
          </p:cNvSpPr>
          <p:nvPr>
            <p:ph type="sldNum" sz="quarter" idx="12"/>
          </p:nvPr>
        </p:nvSpPr>
        <p:spPr/>
        <p:txBody>
          <a:bodyPr/>
          <a:lstStyle/>
          <a:p>
            <a:fld id="{DEAEEF22-A4DB-45E7-8C91-9889C89BF273}" type="slidenum">
              <a:rPr lang="pl-PL" smtClean="0"/>
              <a:t>23</a:t>
            </a:fld>
            <a:endParaRPr lang="pl-PL"/>
          </a:p>
        </p:txBody>
      </p:sp>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34966" y="1364380"/>
            <a:ext cx="6685680" cy="3228975"/>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9" name="Rounded Rectangle 1">
            <a:extLst>
              <a:ext uri="{FF2B5EF4-FFF2-40B4-BE49-F238E27FC236}">
                <a16:creationId xmlns:a16="http://schemas.microsoft.com/office/drawing/2014/main" id="{9D0C5148-170B-4537-8F0D-F9CA21C8A76E}"/>
              </a:ext>
            </a:extLst>
          </p:cNvPr>
          <p:cNvSpPr/>
          <p:nvPr/>
        </p:nvSpPr>
        <p:spPr>
          <a:xfrm>
            <a:off x="-673546" y="5373216"/>
            <a:ext cx="2232248" cy="792088"/>
          </a:xfrm>
          <a:prstGeom prst="roundRect">
            <a:avLst/>
          </a:prstGeom>
          <a:solidFill>
            <a:srgbClr val="F888B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r"/>
            <a:r>
              <a:rPr lang="en-NZ" sz="1600" b="1" dirty="0">
                <a:latin typeface="Century Gothic" panose="020B0502020202020204" pitchFamily="34" charset="0"/>
              </a:rPr>
              <a:t>Page 10 in </a:t>
            </a:r>
            <a:br>
              <a:rPr lang="en-NZ" sz="1600" b="1" dirty="0">
                <a:latin typeface="Century Gothic" panose="020B0502020202020204" pitchFamily="34" charset="0"/>
              </a:rPr>
            </a:br>
            <a:r>
              <a:rPr lang="en-NZ" sz="1600" b="1" dirty="0">
                <a:latin typeface="Century Gothic" panose="020B0502020202020204" pitchFamily="34" charset="0"/>
              </a:rPr>
              <a:t>your Report</a:t>
            </a:r>
            <a:endParaRPr lang="en-GB" sz="1600" b="1" dirty="0">
              <a:latin typeface="Century Gothic" panose="020B0502020202020204" pitchFamily="34" charset="0"/>
            </a:endParaRPr>
          </a:p>
        </p:txBody>
      </p:sp>
      <p:sp>
        <p:nvSpPr>
          <p:cNvPr id="11" name="TextBox 10">
            <a:extLst>
              <a:ext uri="{FF2B5EF4-FFF2-40B4-BE49-F238E27FC236}">
                <a16:creationId xmlns:a16="http://schemas.microsoft.com/office/drawing/2014/main" id="{DFE88097-CCE9-ECDB-99C7-DCEAB12BBAC6}"/>
              </a:ext>
            </a:extLst>
          </p:cNvPr>
          <p:cNvSpPr txBox="1"/>
          <p:nvPr/>
        </p:nvSpPr>
        <p:spPr>
          <a:xfrm>
            <a:off x="115803" y="2521059"/>
            <a:ext cx="2550689" cy="1815882"/>
          </a:xfrm>
          <a:prstGeom prst="rect">
            <a:avLst/>
          </a:prstGeom>
          <a:solidFill>
            <a:srgbClr val="FFFF00"/>
          </a:solidFill>
        </p:spPr>
        <p:txBody>
          <a:bodyPr wrap="square" rtlCol="0">
            <a:spAutoFit/>
          </a:bodyPr>
          <a:lstStyle/>
          <a:p>
            <a:pPr algn="ctr"/>
            <a:r>
              <a:rPr lang="en-NZ" sz="2800" dirty="0"/>
              <a:t>Replace with a screenshot of your client’s strengths here</a:t>
            </a:r>
            <a:endParaRPr lang="en-GB" sz="2800" dirty="0"/>
          </a:p>
        </p:txBody>
      </p:sp>
    </p:spTree>
    <p:extLst>
      <p:ext uri="{BB962C8B-B14F-4D97-AF65-F5344CB8AC3E}">
        <p14:creationId xmlns:p14="http://schemas.microsoft.com/office/powerpoint/2010/main" val="1425614145"/>
      </p:ext>
    </p:extLst>
  </p:cSld>
  <p:clrMapOvr>
    <a:masterClrMapping/>
  </p:clrMapOvr>
  <p:transition spd="slow">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53333">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3333">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3333">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42"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750"/>
                                            <p:tgtEl>
                                              <p:spTgt spid="7"/>
                                            </p:tgtEl>
                                          </p:cBhvr>
                                        </p:animEffect>
                                        <p:anim calcmode="lin" valueType="num">
                                          <p:cBhvr>
                                            <p:cTn id="13" dur="750" fill="hold"/>
                                            <p:tgtEl>
                                              <p:spTgt spid="7"/>
                                            </p:tgtEl>
                                            <p:attrNameLst>
                                              <p:attrName>ppt_x</p:attrName>
                                            </p:attrNameLst>
                                          </p:cBhvr>
                                          <p:tavLst>
                                            <p:tav tm="0">
                                              <p:val>
                                                <p:strVal val="#ppt_x"/>
                                              </p:val>
                                            </p:tav>
                                            <p:tav tm="100000">
                                              <p:val>
                                                <p:strVal val="#ppt_x"/>
                                              </p:val>
                                            </p:tav>
                                          </p:tavLst>
                                        </p:anim>
                                        <p:anim calcmode="lin" valueType="num">
                                          <p:cBhvr>
                                            <p:cTn id="14" dur="75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379323" y="116632"/>
            <a:ext cx="9901602" cy="360040"/>
          </a:xfrm>
        </p:spPr>
        <p:txBody>
          <a:bodyPr/>
          <a:lstStyle/>
          <a:p>
            <a:r>
              <a:rPr lang="pl-PL" sz="2000" b="1" dirty="0">
                <a:solidFill>
                  <a:schemeClr val="tx1">
                    <a:lumMod val="65000"/>
                    <a:lumOff val="35000"/>
                  </a:schemeClr>
                </a:solidFill>
                <a:latin typeface="Century Gothic" panose="020B0502020202020204" pitchFamily="34" charset="0"/>
              </a:rPr>
              <a:t>Individual Reports </a:t>
            </a:r>
            <a:r>
              <a:rPr lang="pl-PL" sz="2000" dirty="0">
                <a:solidFill>
                  <a:schemeClr val="tx1">
                    <a:lumMod val="65000"/>
                    <a:lumOff val="35000"/>
                  </a:schemeClr>
                </a:solidFill>
                <a:latin typeface="Century Gothic" panose="020B0502020202020204" pitchFamily="34" charset="0"/>
              </a:rPr>
              <a:t>Extended DISC</a:t>
            </a:r>
          </a:p>
        </p:txBody>
      </p:sp>
      <p:sp>
        <p:nvSpPr>
          <p:cNvPr id="6" name="Symbol zastępczy numeru slajdu 5"/>
          <p:cNvSpPr>
            <a:spLocks noGrp="1"/>
          </p:cNvSpPr>
          <p:nvPr>
            <p:ph type="sldNum" sz="quarter" idx="12"/>
          </p:nvPr>
        </p:nvSpPr>
        <p:spPr/>
        <p:txBody>
          <a:bodyPr/>
          <a:lstStyle/>
          <a:p>
            <a:fld id="{DEAEEF22-A4DB-45E7-8C91-9889C89BF273}" type="slidenum">
              <a:rPr lang="pl-PL" smtClean="0"/>
              <a:t>24</a:t>
            </a:fld>
            <a:endParaRPr lang="pl-PL"/>
          </a:p>
        </p:txBody>
      </p:sp>
      <p:sp>
        <p:nvSpPr>
          <p:cNvPr id="3" name="Prostokąt zaokrąglony 2"/>
          <p:cNvSpPr/>
          <p:nvPr/>
        </p:nvSpPr>
        <p:spPr>
          <a:xfrm>
            <a:off x="-3412078" y="844300"/>
            <a:ext cx="6914464" cy="490324"/>
          </a:xfrm>
          <a:prstGeom prst="roundRect">
            <a:avLst/>
          </a:prstGeom>
          <a:solidFill>
            <a:srgbClr val="ED0C6D"/>
          </a:solidFill>
          <a:ln>
            <a:noFill/>
          </a:ln>
        </p:spPr>
        <p:style>
          <a:lnRef idx="2">
            <a:schemeClr val="accent1">
              <a:shade val="50000"/>
            </a:schemeClr>
          </a:lnRef>
          <a:fillRef idx="1">
            <a:schemeClr val="accent1"/>
          </a:fillRef>
          <a:effectRef idx="0">
            <a:schemeClr val="accent1"/>
          </a:effectRef>
          <a:fontRef idx="minor">
            <a:schemeClr val="lt1"/>
          </a:fontRef>
        </p:style>
        <p:txBody>
          <a:bodyPr rIns="180000" rtlCol="0" anchor="ctr"/>
          <a:lstStyle/>
          <a:p>
            <a:pPr algn="r"/>
            <a:r>
              <a:rPr lang="en-NZ" sz="2400" b="1" dirty="0">
                <a:latin typeface="Century Gothic" panose="020B0502020202020204" pitchFamily="34" charset="0"/>
              </a:rPr>
              <a:t>Development Areas</a:t>
            </a:r>
            <a:endParaRPr lang="pl-PL" sz="2400" b="1" dirty="0">
              <a:latin typeface="Century Gothic" panose="020B0502020202020204" pitchFamily="34" charset="0"/>
            </a:endParaRPr>
          </a:p>
        </p:txBody>
      </p:sp>
      <p:sp>
        <p:nvSpPr>
          <p:cNvPr id="4" name="Rectangle 5"/>
          <p:cNvSpPr/>
          <p:nvPr/>
        </p:nvSpPr>
        <p:spPr>
          <a:xfrm>
            <a:off x="35649" y="2608765"/>
            <a:ext cx="3678459" cy="1588127"/>
          </a:xfrm>
          <a:prstGeom prst="rect">
            <a:avLst/>
          </a:prstGeom>
        </p:spPr>
        <p:txBody>
          <a:bodyPr wrap="square">
            <a:spAutoFit/>
          </a:bodyPr>
          <a:lstStyle/>
          <a:p>
            <a:pPr algn="ctr" defTabSz="914378">
              <a:spcBef>
                <a:spcPct val="20000"/>
              </a:spcBef>
              <a:buClr>
                <a:schemeClr val="accent1"/>
              </a:buClr>
              <a:defRPr/>
            </a:pPr>
            <a:r>
              <a:rPr kumimoji="1" lang="pl-PL" dirty="0">
                <a:latin typeface="Century Gothic" panose="020B0502020202020204" pitchFamily="34" charset="0"/>
                <a:ea typeface="ＭＳ Ｐゴシック" pitchFamily="-112" charset="-128"/>
              </a:rPr>
              <a:t>This is a description of the </a:t>
            </a:r>
            <a:r>
              <a:rPr kumimoji="1" lang="pl-PL" b="1" dirty="0">
                <a:solidFill>
                  <a:srgbClr val="ED0C6D"/>
                </a:solidFill>
                <a:latin typeface="Century Gothic" panose="020B0502020202020204" pitchFamily="34" charset="0"/>
                <a:ea typeface="ＭＳ Ｐゴシック" pitchFamily="-112" charset="-128"/>
              </a:rPr>
              <a:t>potential risks</a:t>
            </a:r>
            <a:r>
              <a:rPr kumimoji="1" lang="en-NZ" dirty="0">
                <a:latin typeface="Century Gothic" panose="020B0502020202020204" pitchFamily="34" charset="0"/>
                <a:ea typeface="ＭＳ Ｐゴシック" pitchFamily="-112" charset="-128"/>
              </a:rPr>
              <a:t>.</a:t>
            </a:r>
          </a:p>
          <a:p>
            <a:pPr algn="ctr" defTabSz="914378">
              <a:spcBef>
                <a:spcPct val="20000"/>
              </a:spcBef>
              <a:buClr>
                <a:schemeClr val="accent1"/>
              </a:buClr>
              <a:defRPr/>
            </a:pPr>
            <a:endParaRPr kumimoji="1" lang="pl-PL" dirty="0">
              <a:latin typeface="Century Gothic" panose="020B0502020202020204" pitchFamily="34" charset="0"/>
              <a:ea typeface="ＭＳ Ｐゴシック" pitchFamily="-112" charset="-128"/>
            </a:endParaRPr>
          </a:p>
          <a:p>
            <a:pPr algn="ctr" defTabSz="914378">
              <a:spcBef>
                <a:spcPct val="20000"/>
              </a:spcBef>
              <a:buClr>
                <a:schemeClr val="accent1"/>
              </a:buClr>
              <a:defRPr/>
            </a:pPr>
            <a:r>
              <a:rPr kumimoji="1" lang="pl-PL" b="1" dirty="0">
                <a:latin typeface="Century Gothic" panose="020B0502020202020204" pitchFamily="34" charset="0"/>
                <a:ea typeface="ＭＳ Ｐゴシック" pitchFamily="-112" charset="-128"/>
              </a:rPr>
              <a:t>And not the current style of behavio</a:t>
            </a:r>
            <a:r>
              <a:rPr kumimoji="1" lang="en-NZ" b="1" dirty="0">
                <a:latin typeface="Century Gothic" panose="020B0502020202020204" pitchFamily="34" charset="0"/>
                <a:ea typeface="ＭＳ Ｐゴシック" pitchFamily="-112" charset="-128"/>
              </a:rPr>
              <a:t>u</a:t>
            </a:r>
            <a:r>
              <a:rPr kumimoji="1" lang="pl-PL" b="1" dirty="0">
                <a:latin typeface="Century Gothic" panose="020B0502020202020204" pitchFamily="34" charset="0"/>
                <a:ea typeface="ＭＳ Ｐゴシック" pitchFamily="-112" charset="-128"/>
              </a:rPr>
              <a:t>r!</a:t>
            </a:r>
          </a:p>
        </p:txBody>
      </p:sp>
      <p:pic>
        <p:nvPicPr>
          <p:cNvPr id="5" name="Obraz 4">
            <a:extLst>
              <a:ext uri="{FF2B5EF4-FFF2-40B4-BE49-F238E27FC236}">
                <a16:creationId xmlns:a16="http://schemas.microsoft.com/office/drawing/2014/main" id="{8CD30794-6432-4255-9850-F1E7347B4111}"/>
              </a:ext>
            </a:extLst>
          </p:cNvPr>
          <p:cNvPicPr>
            <a:picLocks noChangeAspect="1"/>
          </p:cNvPicPr>
          <p:nvPr/>
        </p:nvPicPr>
        <p:blipFill>
          <a:blip r:embed="rId3"/>
          <a:stretch>
            <a:fillRect/>
          </a:stretch>
        </p:blipFill>
        <p:spPr>
          <a:xfrm>
            <a:off x="3358903" y="959708"/>
            <a:ext cx="8991590" cy="6635914"/>
          </a:xfrm>
          <a:prstGeom prst="rect">
            <a:avLst/>
          </a:prstGeom>
        </p:spPr>
      </p:pic>
      <p:pic>
        <p:nvPicPr>
          <p:cNvPr id="102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4533460" y="1996964"/>
            <a:ext cx="6943216" cy="32451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ounded Rectangle 1">
            <a:extLst>
              <a:ext uri="{FF2B5EF4-FFF2-40B4-BE49-F238E27FC236}">
                <a16:creationId xmlns:a16="http://schemas.microsoft.com/office/drawing/2014/main" id="{67CE8E6F-608E-4A83-B93A-08632D4E3DF1}"/>
              </a:ext>
            </a:extLst>
          </p:cNvPr>
          <p:cNvSpPr/>
          <p:nvPr/>
        </p:nvSpPr>
        <p:spPr>
          <a:xfrm>
            <a:off x="-673546" y="5373216"/>
            <a:ext cx="2232248" cy="792088"/>
          </a:xfrm>
          <a:prstGeom prst="roundRect">
            <a:avLst/>
          </a:prstGeom>
          <a:solidFill>
            <a:srgbClr val="F888B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r"/>
            <a:r>
              <a:rPr lang="en-NZ" sz="1600" b="1" dirty="0">
                <a:latin typeface="Century Gothic" panose="020B0502020202020204" pitchFamily="34" charset="0"/>
              </a:rPr>
              <a:t>Page 10 in </a:t>
            </a:r>
            <a:br>
              <a:rPr lang="en-NZ" sz="1600" b="1" dirty="0">
                <a:latin typeface="Century Gothic" panose="020B0502020202020204" pitchFamily="34" charset="0"/>
              </a:rPr>
            </a:br>
            <a:r>
              <a:rPr lang="en-NZ" sz="1600" b="1" dirty="0">
                <a:latin typeface="Century Gothic" panose="020B0502020202020204" pitchFamily="34" charset="0"/>
              </a:rPr>
              <a:t>your Report</a:t>
            </a:r>
            <a:endParaRPr lang="en-GB" sz="1600" b="1" dirty="0">
              <a:latin typeface="Century Gothic" panose="020B0502020202020204" pitchFamily="34" charset="0"/>
            </a:endParaRPr>
          </a:p>
        </p:txBody>
      </p:sp>
      <p:sp>
        <p:nvSpPr>
          <p:cNvPr id="9" name="TextBox 8">
            <a:extLst>
              <a:ext uri="{FF2B5EF4-FFF2-40B4-BE49-F238E27FC236}">
                <a16:creationId xmlns:a16="http://schemas.microsoft.com/office/drawing/2014/main" id="{C40C83C8-5FC6-A54D-D426-6150BB93F1C9}"/>
              </a:ext>
            </a:extLst>
          </p:cNvPr>
          <p:cNvSpPr txBox="1"/>
          <p:nvPr/>
        </p:nvSpPr>
        <p:spPr>
          <a:xfrm>
            <a:off x="7942606" y="211240"/>
            <a:ext cx="2550689" cy="2246769"/>
          </a:xfrm>
          <a:prstGeom prst="rect">
            <a:avLst/>
          </a:prstGeom>
          <a:solidFill>
            <a:srgbClr val="FFFF00"/>
          </a:solidFill>
        </p:spPr>
        <p:txBody>
          <a:bodyPr wrap="square" rtlCol="0">
            <a:spAutoFit/>
          </a:bodyPr>
          <a:lstStyle/>
          <a:p>
            <a:pPr algn="ctr"/>
            <a:r>
              <a:rPr lang="en-NZ" sz="2800" dirty="0"/>
              <a:t>Replace with a screenshot of your client’s developmental here</a:t>
            </a:r>
            <a:endParaRPr lang="en-GB" sz="2800" dirty="0"/>
          </a:p>
        </p:txBody>
      </p:sp>
    </p:spTree>
    <p:extLst>
      <p:ext uri="{BB962C8B-B14F-4D97-AF65-F5344CB8AC3E}">
        <p14:creationId xmlns:p14="http://schemas.microsoft.com/office/powerpoint/2010/main" val="4155944380"/>
      </p:ext>
    </p:extLst>
  </p:cSld>
  <p:clrMapOvr>
    <a:masterClrMapping/>
  </p:clrMapOvr>
  <p:transition spd="slow">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53333">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3333">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3333">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15AE4C2-A4C5-1E75-1257-FA8551D6D7B5}"/>
              </a:ext>
            </a:extLst>
          </p:cNvPr>
          <p:cNvPicPr>
            <a:picLocks noChangeAspect="1"/>
          </p:cNvPicPr>
          <p:nvPr/>
        </p:nvPicPr>
        <p:blipFill>
          <a:blip r:embed="rId3"/>
          <a:stretch>
            <a:fillRect/>
          </a:stretch>
        </p:blipFill>
        <p:spPr>
          <a:xfrm>
            <a:off x="4889619" y="2491430"/>
            <a:ext cx="7336376" cy="4106858"/>
          </a:xfrm>
          <a:prstGeom prst="rect">
            <a:avLst/>
          </a:prstGeom>
        </p:spPr>
      </p:pic>
      <p:sp>
        <p:nvSpPr>
          <p:cNvPr id="2" name="Text Placeholder 1"/>
          <p:cNvSpPr>
            <a:spLocks noGrp="1"/>
          </p:cNvSpPr>
          <p:nvPr>
            <p:ph type="body" sz="quarter" idx="4294967295"/>
          </p:nvPr>
        </p:nvSpPr>
        <p:spPr>
          <a:xfrm>
            <a:off x="334584" y="188640"/>
            <a:ext cx="8410538" cy="326430"/>
          </a:xfrm>
          <a:prstGeom prst="rect">
            <a:avLst/>
          </a:prstGeom>
        </p:spPr>
        <p:txBody>
          <a:bodyPr>
            <a:noAutofit/>
          </a:bodyPr>
          <a:lstStyle/>
          <a:p>
            <a:pPr marL="0" indent="0">
              <a:buNone/>
            </a:pPr>
            <a:r>
              <a:rPr lang="en-NZ" sz="2000" b="1" dirty="0">
                <a:solidFill>
                  <a:schemeClr val="tx1">
                    <a:lumMod val="65000"/>
                    <a:lumOff val="35000"/>
                  </a:schemeClr>
                </a:solidFill>
                <a:latin typeface="Century Gothic" panose="020B0502020202020204" pitchFamily="34" charset="0"/>
              </a:rPr>
              <a:t>Debriefing:  </a:t>
            </a:r>
            <a:r>
              <a:rPr lang="en-NZ" sz="2000" dirty="0">
                <a:solidFill>
                  <a:schemeClr val="tx1">
                    <a:lumMod val="65000"/>
                    <a:lumOff val="35000"/>
                  </a:schemeClr>
                </a:solidFill>
                <a:latin typeface="Century Gothic" panose="020B0502020202020204" pitchFamily="34" charset="0"/>
              </a:rPr>
              <a:t>Competencies</a:t>
            </a:r>
          </a:p>
        </p:txBody>
      </p:sp>
      <p:sp>
        <p:nvSpPr>
          <p:cNvPr id="8" name="Rectangle 2"/>
          <p:cNvSpPr>
            <a:spLocks noChangeArrowheads="1"/>
          </p:cNvSpPr>
          <p:nvPr/>
        </p:nvSpPr>
        <p:spPr bwMode="auto">
          <a:xfrm>
            <a:off x="7059004" y="2724756"/>
            <a:ext cx="4811391" cy="3137960"/>
          </a:xfrm>
          <a:prstGeom prst="rect">
            <a:avLst/>
          </a:prstGeom>
          <a:noFill/>
          <a:ln w="12700">
            <a:noFill/>
            <a:miter lim="800000"/>
            <a:headEnd/>
            <a:tailEnd/>
          </a:ln>
        </p:spPr>
        <p:txBody>
          <a:bodyPr lIns="89222" tIns="43837" rIns="89222" bIns="43837"/>
          <a:lstStyle/>
          <a:p>
            <a:pPr algn="l" eaLnBrk="1" hangingPunct="1">
              <a:lnSpc>
                <a:spcPct val="90000"/>
              </a:lnSpc>
              <a:spcBef>
                <a:spcPct val="50000"/>
              </a:spcBef>
              <a:buClr>
                <a:srgbClr val="960469"/>
              </a:buClr>
              <a:defRPr/>
            </a:pPr>
            <a:endParaRPr lang="en-US" sz="1800" b="1" baseline="0" dirty="0">
              <a:solidFill>
                <a:srgbClr val="E40059"/>
              </a:solidFill>
              <a:latin typeface="Century Gothic" panose="020B0502020202020204" pitchFamily="34" charset="0"/>
            </a:endParaRPr>
          </a:p>
        </p:txBody>
      </p:sp>
      <p:cxnSp>
        <p:nvCxnSpPr>
          <p:cNvPr id="15" name="Straight Connector 14"/>
          <p:cNvCxnSpPr>
            <a:cxnSpLocks/>
          </p:cNvCxnSpPr>
          <p:nvPr/>
        </p:nvCxnSpPr>
        <p:spPr bwMode="auto">
          <a:xfrm>
            <a:off x="9911630" y="2570832"/>
            <a:ext cx="0" cy="3895575"/>
          </a:xfrm>
          <a:prstGeom prst="line">
            <a:avLst/>
          </a:prstGeom>
          <a:noFill/>
          <a:ln w="19050" cap="flat" cmpd="sng" algn="ctr">
            <a:solidFill>
              <a:srgbClr val="ED0C6D"/>
            </a:solidFill>
            <a:prstDash val="solid"/>
            <a:round/>
            <a:headEnd type="none" w="med" len="med"/>
            <a:tailEnd type="none" w="med" len="med"/>
          </a:ln>
          <a:effectLst/>
        </p:spPr>
      </p:cxnSp>
      <p:sp>
        <p:nvSpPr>
          <p:cNvPr id="20" name="TextBox 19"/>
          <p:cNvSpPr txBox="1"/>
          <p:nvPr/>
        </p:nvSpPr>
        <p:spPr>
          <a:xfrm>
            <a:off x="8163416" y="2570832"/>
            <a:ext cx="1262073" cy="307848"/>
          </a:xfrm>
          <a:prstGeom prst="rect">
            <a:avLst/>
          </a:prstGeom>
          <a:noFill/>
        </p:spPr>
        <p:txBody>
          <a:bodyPr wrap="square" rtlCol="0">
            <a:spAutoFit/>
          </a:bodyPr>
          <a:lstStyle/>
          <a:p>
            <a:r>
              <a:rPr lang="en-NZ" sz="1400" b="1" dirty="0">
                <a:solidFill>
                  <a:srgbClr val="ED0C6D"/>
                </a:solidFill>
                <a:latin typeface="Century Gothic" panose="020B0502020202020204" pitchFamily="34" charset="0"/>
              </a:rPr>
              <a:t>Non-natural</a:t>
            </a:r>
          </a:p>
        </p:txBody>
      </p:sp>
      <p:sp>
        <p:nvSpPr>
          <p:cNvPr id="21" name="TextBox 20"/>
          <p:cNvSpPr txBox="1"/>
          <p:nvPr/>
        </p:nvSpPr>
        <p:spPr>
          <a:xfrm>
            <a:off x="10745158" y="2573693"/>
            <a:ext cx="1683660" cy="307848"/>
          </a:xfrm>
          <a:prstGeom prst="rect">
            <a:avLst/>
          </a:prstGeom>
          <a:noFill/>
        </p:spPr>
        <p:txBody>
          <a:bodyPr wrap="square" rtlCol="0">
            <a:spAutoFit/>
          </a:bodyPr>
          <a:lstStyle/>
          <a:p>
            <a:r>
              <a:rPr lang="en-NZ" sz="1400" b="1" dirty="0">
                <a:solidFill>
                  <a:srgbClr val="ED0C6D"/>
                </a:solidFill>
                <a:latin typeface="Century Gothic" panose="020B0502020202020204" pitchFamily="34" charset="0"/>
              </a:rPr>
              <a:t>Natural</a:t>
            </a:r>
          </a:p>
        </p:txBody>
      </p:sp>
      <p:sp>
        <p:nvSpPr>
          <p:cNvPr id="13" name="Rounded Rectangle 1">
            <a:extLst>
              <a:ext uri="{FF2B5EF4-FFF2-40B4-BE49-F238E27FC236}">
                <a16:creationId xmlns:a16="http://schemas.microsoft.com/office/drawing/2014/main" id="{02E72878-3101-4DDB-8090-CF382C6575CA}"/>
              </a:ext>
            </a:extLst>
          </p:cNvPr>
          <p:cNvSpPr/>
          <p:nvPr/>
        </p:nvSpPr>
        <p:spPr>
          <a:xfrm>
            <a:off x="-673546" y="5373216"/>
            <a:ext cx="2232248" cy="792088"/>
          </a:xfrm>
          <a:prstGeom prst="roundRect">
            <a:avLst/>
          </a:prstGeom>
          <a:solidFill>
            <a:srgbClr val="F888B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r"/>
            <a:r>
              <a:rPr lang="en-NZ" sz="1600" b="1" dirty="0">
                <a:latin typeface="Century Gothic" panose="020B0502020202020204" pitchFamily="34" charset="0"/>
              </a:rPr>
              <a:t>Page 14 in </a:t>
            </a:r>
            <a:br>
              <a:rPr lang="en-NZ" sz="1600" b="1" dirty="0">
                <a:latin typeface="Century Gothic" panose="020B0502020202020204" pitchFamily="34" charset="0"/>
              </a:rPr>
            </a:br>
            <a:r>
              <a:rPr lang="en-NZ" sz="1600" b="1" dirty="0">
                <a:latin typeface="Century Gothic" panose="020B0502020202020204" pitchFamily="34" charset="0"/>
              </a:rPr>
              <a:t>your Report</a:t>
            </a:r>
            <a:endParaRPr lang="en-GB" sz="1600" b="1" dirty="0">
              <a:latin typeface="Century Gothic" panose="020B0502020202020204" pitchFamily="34" charset="0"/>
            </a:endParaRPr>
          </a:p>
        </p:txBody>
      </p:sp>
      <p:grpSp>
        <p:nvGrpSpPr>
          <p:cNvPr id="5" name="Group 4">
            <a:extLst>
              <a:ext uri="{FF2B5EF4-FFF2-40B4-BE49-F238E27FC236}">
                <a16:creationId xmlns:a16="http://schemas.microsoft.com/office/drawing/2014/main" id="{7B7CFD20-B9DD-5A1C-6E3E-91E601BA5F66}"/>
              </a:ext>
            </a:extLst>
          </p:cNvPr>
          <p:cNvGrpSpPr/>
          <p:nvPr/>
        </p:nvGrpSpPr>
        <p:grpSpPr>
          <a:xfrm>
            <a:off x="-400908" y="758956"/>
            <a:ext cx="5929612" cy="1135663"/>
            <a:chOff x="-144787" y="1032373"/>
            <a:chExt cx="5680087" cy="1135663"/>
          </a:xfrm>
        </p:grpSpPr>
        <p:grpSp>
          <p:nvGrpSpPr>
            <p:cNvPr id="16" name="Grupa 4"/>
            <p:cNvGrpSpPr/>
            <p:nvPr/>
          </p:nvGrpSpPr>
          <p:grpSpPr>
            <a:xfrm>
              <a:off x="-144787" y="1032373"/>
              <a:ext cx="5680087" cy="1135663"/>
              <a:chOff x="6096000" y="4628233"/>
              <a:chExt cx="6428442" cy="461665"/>
            </a:xfrm>
            <a:solidFill>
              <a:schemeClr val="bg1">
                <a:lumMod val="50000"/>
              </a:schemeClr>
            </a:solidFill>
          </p:grpSpPr>
          <p:sp>
            <p:nvSpPr>
              <p:cNvPr id="17" name="Prostokąt zaokrąglony 5"/>
              <p:cNvSpPr/>
              <p:nvPr/>
            </p:nvSpPr>
            <p:spPr>
              <a:xfrm>
                <a:off x="6096000" y="4628233"/>
                <a:ext cx="6428442" cy="46166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pl-PL" dirty="0"/>
              </a:p>
            </p:txBody>
          </p:sp>
          <p:sp>
            <p:nvSpPr>
              <p:cNvPr id="18" name="TextBox 91"/>
              <p:cNvSpPr txBox="1"/>
              <p:nvPr/>
            </p:nvSpPr>
            <p:spPr>
              <a:xfrm>
                <a:off x="6188805" y="4628233"/>
                <a:ext cx="6154335" cy="187674"/>
              </a:xfrm>
              <a:prstGeom prst="rect">
                <a:avLst/>
              </a:prstGeom>
              <a:grpFill/>
            </p:spPr>
            <p:txBody>
              <a:bodyPr wrap="square" rtlCol="0">
                <a:spAutoFit/>
              </a:bodyPr>
              <a:lstStyle/>
              <a:p>
                <a:pPr algn="r"/>
                <a:endParaRPr lang="en-US" sz="2400" dirty="0">
                  <a:solidFill>
                    <a:schemeClr val="bg1"/>
                  </a:solidFill>
                </a:endParaRPr>
              </a:p>
            </p:txBody>
          </p:sp>
        </p:grpSp>
        <p:sp>
          <p:nvSpPr>
            <p:cNvPr id="19" name="TextBox 18">
              <a:extLst>
                <a:ext uri="{FF2B5EF4-FFF2-40B4-BE49-F238E27FC236}">
                  <a16:creationId xmlns:a16="http://schemas.microsoft.com/office/drawing/2014/main" id="{D870F0B7-4296-D523-B0B1-EE25FD8FA4F0}"/>
                </a:ext>
              </a:extLst>
            </p:cNvPr>
            <p:cNvSpPr txBox="1"/>
            <p:nvPr/>
          </p:nvSpPr>
          <p:spPr>
            <a:xfrm>
              <a:off x="102084" y="1213280"/>
              <a:ext cx="4766307" cy="830997"/>
            </a:xfrm>
            <a:prstGeom prst="rect">
              <a:avLst/>
            </a:prstGeom>
            <a:noFill/>
          </p:spPr>
          <p:txBody>
            <a:bodyPr wrap="square" rtlCol="0">
              <a:spAutoFit/>
            </a:bodyPr>
            <a:lstStyle/>
            <a:p>
              <a:pPr algn="ctr"/>
              <a:r>
                <a:rPr lang="en-NZ" sz="2400" b="1" dirty="0">
                  <a:solidFill>
                    <a:schemeClr val="bg1"/>
                  </a:solidFill>
                </a:rPr>
                <a:t>Competencies relate to a specific Behavioural style</a:t>
              </a:r>
            </a:p>
          </p:txBody>
        </p:sp>
      </p:grpSp>
      <p:sp>
        <p:nvSpPr>
          <p:cNvPr id="23" name="TextBox 22">
            <a:extLst>
              <a:ext uri="{FF2B5EF4-FFF2-40B4-BE49-F238E27FC236}">
                <a16:creationId xmlns:a16="http://schemas.microsoft.com/office/drawing/2014/main" id="{5D2132DC-AE99-88C7-523E-DAEB9FF3403B}"/>
              </a:ext>
            </a:extLst>
          </p:cNvPr>
          <p:cNvSpPr txBox="1"/>
          <p:nvPr/>
        </p:nvSpPr>
        <p:spPr>
          <a:xfrm>
            <a:off x="442579" y="2467765"/>
            <a:ext cx="4389920" cy="2615460"/>
          </a:xfrm>
          <a:prstGeom prst="rect">
            <a:avLst/>
          </a:prstGeom>
          <a:noFill/>
        </p:spPr>
        <p:txBody>
          <a:bodyPr wrap="square">
            <a:spAutoFit/>
          </a:bodyPr>
          <a:lstStyle/>
          <a:p>
            <a:pPr marL="342900" lvl="0" indent="-342900">
              <a:lnSpc>
                <a:spcPct val="115000"/>
              </a:lnSpc>
              <a:buFont typeface="Symbol" panose="05050102010706020507" pitchFamily="18" charset="2"/>
              <a:buChar char=""/>
            </a:pPr>
            <a:r>
              <a:rPr lang="en-NZ" sz="1600" b="1" dirty="0">
                <a:solidFill>
                  <a:schemeClr val="tx1">
                    <a:lumMod val="75000"/>
                    <a:lumOff val="25000"/>
                  </a:schemeClr>
                </a:solidFill>
                <a:latin typeface="Century Gothic" panose="020B0502020202020204" pitchFamily="34" charset="0"/>
              </a:rPr>
              <a:t>Below -2: </a:t>
            </a:r>
            <a:r>
              <a:rPr lang="en-NZ" sz="1600" dirty="0">
                <a:solidFill>
                  <a:schemeClr val="tx1">
                    <a:lumMod val="75000"/>
                    <a:lumOff val="25000"/>
                  </a:schemeClr>
                </a:solidFill>
                <a:latin typeface="Century Gothic" panose="020B0502020202020204" pitchFamily="34" charset="0"/>
              </a:rPr>
              <a:t>Competency would require significant energy. </a:t>
            </a:r>
          </a:p>
          <a:p>
            <a:pPr marL="342900" lvl="0" indent="-342900">
              <a:lnSpc>
                <a:spcPct val="115000"/>
              </a:lnSpc>
              <a:buFont typeface="Symbol" panose="05050102010706020507" pitchFamily="18" charset="2"/>
              <a:buChar char=""/>
            </a:pPr>
            <a:endParaRPr lang="en-NZ" sz="1600" dirty="0">
              <a:solidFill>
                <a:schemeClr val="tx1">
                  <a:lumMod val="75000"/>
                  <a:lumOff val="25000"/>
                </a:schemeClr>
              </a:solidFill>
              <a:latin typeface="Century Gothic" panose="020B0502020202020204" pitchFamily="34" charset="0"/>
            </a:endParaRPr>
          </a:p>
          <a:p>
            <a:pPr marL="342900" lvl="0" indent="-342900">
              <a:lnSpc>
                <a:spcPct val="115000"/>
              </a:lnSpc>
              <a:buFont typeface="Symbol" panose="05050102010706020507" pitchFamily="18" charset="2"/>
              <a:buChar char=""/>
            </a:pPr>
            <a:r>
              <a:rPr lang="en-NZ" sz="1600" b="1" dirty="0">
                <a:solidFill>
                  <a:schemeClr val="tx1">
                    <a:lumMod val="75000"/>
                    <a:lumOff val="25000"/>
                  </a:schemeClr>
                </a:solidFill>
                <a:latin typeface="Century Gothic" panose="020B0502020202020204" pitchFamily="34" charset="0"/>
              </a:rPr>
              <a:t>Between -1 to 1: </a:t>
            </a:r>
            <a:r>
              <a:rPr lang="en-NZ" sz="1600" dirty="0">
                <a:solidFill>
                  <a:schemeClr val="tx1">
                    <a:lumMod val="75000"/>
                    <a:lumOff val="25000"/>
                  </a:schemeClr>
                </a:solidFill>
                <a:latin typeface="Century Gothic" panose="020B0502020202020204" pitchFamily="34" charset="0"/>
              </a:rPr>
              <a:t>Individual can develop the competency comfortably. </a:t>
            </a:r>
          </a:p>
          <a:p>
            <a:pPr marL="342900" lvl="0" indent="-342900">
              <a:lnSpc>
                <a:spcPct val="115000"/>
              </a:lnSpc>
              <a:buFont typeface="Symbol" panose="05050102010706020507" pitchFamily="18" charset="2"/>
              <a:buChar char=""/>
            </a:pPr>
            <a:endParaRPr lang="en-NZ" sz="1600" dirty="0">
              <a:solidFill>
                <a:schemeClr val="tx1">
                  <a:lumMod val="75000"/>
                  <a:lumOff val="25000"/>
                </a:schemeClr>
              </a:solidFill>
              <a:latin typeface="Century Gothic" panose="020B0502020202020204" pitchFamily="34" charset="0"/>
            </a:endParaRPr>
          </a:p>
          <a:p>
            <a:pPr marL="342900" lvl="0" indent="-342900">
              <a:lnSpc>
                <a:spcPct val="115000"/>
              </a:lnSpc>
              <a:buFont typeface="Symbol" panose="05050102010706020507" pitchFamily="18" charset="2"/>
              <a:buChar char=""/>
            </a:pPr>
            <a:r>
              <a:rPr lang="en-NZ" sz="1600" b="1" dirty="0">
                <a:solidFill>
                  <a:schemeClr val="tx1">
                    <a:lumMod val="75000"/>
                    <a:lumOff val="25000"/>
                  </a:schemeClr>
                </a:solidFill>
                <a:latin typeface="Century Gothic" panose="020B0502020202020204" pitchFamily="34" charset="0"/>
              </a:rPr>
              <a:t>Above 2: </a:t>
            </a:r>
            <a:r>
              <a:rPr lang="en-NZ" sz="1600" dirty="0">
                <a:solidFill>
                  <a:schemeClr val="tx1">
                    <a:lumMod val="75000"/>
                    <a:lumOff val="25000"/>
                  </a:schemeClr>
                </a:solidFill>
                <a:latin typeface="Century Gothic" panose="020B0502020202020204" pitchFamily="34" charset="0"/>
              </a:rPr>
              <a:t>Competency requires very little energy from the candidate. </a:t>
            </a:r>
          </a:p>
        </p:txBody>
      </p:sp>
      <p:sp>
        <p:nvSpPr>
          <p:cNvPr id="22" name="TextBox 21">
            <a:extLst>
              <a:ext uri="{FF2B5EF4-FFF2-40B4-BE49-F238E27FC236}">
                <a16:creationId xmlns:a16="http://schemas.microsoft.com/office/drawing/2014/main" id="{98CACB42-7F47-745B-32BA-2042FF55F0B6}"/>
              </a:ext>
            </a:extLst>
          </p:cNvPr>
          <p:cNvSpPr txBox="1"/>
          <p:nvPr/>
        </p:nvSpPr>
        <p:spPr>
          <a:xfrm>
            <a:off x="2393117" y="5626695"/>
            <a:ext cx="2496502" cy="1077218"/>
          </a:xfrm>
          <a:prstGeom prst="rect">
            <a:avLst/>
          </a:prstGeom>
          <a:solidFill>
            <a:srgbClr val="FFFF00"/>
          </a:solidFill>
        </p:spPr>
        <p:txBody>
          <a:bodyPr wrap="square" rtlCol="0">
            <a:spAutoFit/>
          </a:bodyPr>
          <a:lstStyle/>
          <a:p>
            <a:pPr algn="ctr"/>
            <a:r>
              <a:rPr lang="en-NZ" sz="1600" dirty="0"/>
              <a:t>Replace with a screenshot of your client’s communication competencies here</a:t>
            </a:r>
            <a:endParaRPr lang="en-GB" sz="1600" dirty="0"/>
          </a:p>
        </p:txBody>
      </p:sp>
    </p:spTree>
    <p:extLst>
      <p:ext uri="{BB962C8B-B14F-4D97-AF65-F5344CB8AC3E}">
        <p14:creationId xmlns:p14="http://schemas.microsoft.com/office/powerpoint/2010/main" val="11854748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a:solidFill>
                  <a:srgbClr val="ED0C6D"/>
                </a:solidFill>
              </a:rPr>
              <a:t>Stress: </a:t>
            </a:r>
            <a:r>
              <a:rPr lang="en-US" dirty="0"/>
              <a:t>DISC Styles and Stress</a:t>
            </a:r>
            <a:endParaRPr lang="en-GB" dirty="0"/>
          </a:p>
        </p:txBody>
      </p:sp>
      <p:sp>
        <p:nvSpPr>
          <p:cNvPr id="3" name="Slide Number Placeholder 2"/>
          <p:cNvSpPr>
            <a:spLocks noGrp="1"/>
          </p:cNvSpPr>
          <p:nvPr>
            <p:ph type="sldNum" sz="quarter" idx="12"/>
          </p:nvPr>
        </p:nvSpPr>
        <p:spPr/>
        <p:txBody>
          <a:bodyPr/>
          <a:lstStyle/>
          <a:p>
            <a:fld id="{DEAEEF22-A4DB-45E7-8C91-9889C89BF273}" type="slidenum">
              <a:rPr lang="pl-PL" smtClean="0">
                <a:solidFill>
                  <a:prstClr val="black">
                    <a:tint val="75000"/>
                  </a:prstClr>
                </a:solidFill>
              </a:rPr>
              <a:pPr/>
              <a:t>26</a:t>
            </a:fld>
            <a:endParaRPr lang="pl-PL">
              <a:solidFill>
                <a:prstClr val="black">
                  <a:tint val="75000"/>
                </a:prstClr>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5750" y="1844824"/>
            <a:ext cx="10799002" cy="5657371"/>
          </a:xfrm>
          <a:prstGeom prst="rect">
            <a:avLst/>
          </a:prstGeom>
        </p:spPr>
      </p:pic>
      <p:pic>
        <p:nvPicPr>
          <p:cNvPr id="5"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4185383" y="2852936"/>
            <a:ext cx="5959735" cy="2658435"/>
          </a:xfrm>
          <a:prstGeom prst="rect">
            <a:avLst/>
          </a:prstGeom>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154546" y="733803"/>
            <a:ext cx="11881320" cy="1076562"/>
          </a:xfrm>
          <a:prstGeom prst="rect">
            <a:avLst/>
          </a:prstGeom>
        </p:spPr>
        <p:txBody>
          <a:bodyPr wrap="square" lIns="90794" tIns="45395" rIns="90794" bIns="45395">
            <a:spAutoFit/>
          </a:bodyPr>
          <a:lstStyle/>
          <a:p>
            <a:pPr algn="ctr"/>
            <a:r>
              <a:rPr lang="en-NZ" sz="1600" dirty="0">
                <a:solidFill>
                  <a:prstClr val="black"/>
                </a:solidFill>
                <a:latin typeface="Century Gothic" panose="020B0502020202020204" pitchFamily="34" charset="0"/>
              </a:rPr>
              <a:t>Under stress or pressure we can revert back to our natural behavioural style because it is the style that requires the least amount of energy. </a:t>
            </a:r>
            <a:br>
              <a:rPr lang="en-NZ" sz="1600" dirty="0">
                <a:solidFill>
                  <a:prstClr val="black"/>
                </a:solidFill>
                <a:latin typeface="Century Gothic" panose="020B0502020202020204" pitchFamily="34" charset="0"/>
              </a:rPr>
            </a:br>
            <a:br>
              <a:rPr lang="en-NZ" sz="1600" dirty="0">
                <a:solidFill>
                  <a:prstClr val="black"/>
                </a:solidFill>
                <a:latin typeface="Century Gothic" panose="020B0502020202020204" pitchFamily="34" charset="0"/>
              </a:rPr>
            </a:br>
            <a:r>
              <a:rPr lang="en-NZ" sz="1600" dirty="0">
                <a:solidFill>
                  <a:prstClr val="black"/>
                </a:solidFill>
                <a:latin typeface="Century Gothic" panose="020B0502020202020204" pitchFamily="34" charset="0"/>
              </a:rPr>
              <a:t>Below are some indicators that may or may not become apparent when under stress:</a:t>
            </a:r>
            <a:endParaRPr lang="en-NZ" sz="1600" dirty="0">
              <a:solidFill>
                <a:prstClr val="black">
                  <a:lumMod val="75000"/>
                  <a:lumOff val="25000"/>
                </a:prstClr>
              </a:solidFill>
              <a:latin typeface="Century Gothic" panose="020B0502020202020204" pitchFamily="34" charset="0"/>
            </a:endParaRPr>
          </a:p>
        </p:txBody>
      </p:sp>
      <p:sp>
        <p:nvSpPr>
          <p:cNvPr id="7" name="TextBox 6">
            <a:extLst>
              <a:ext uri="{FF2B5EF4-FFF2-40B4-BE49-F238E27FC236}">
                <a16:creationId xmlns:a16="http://schemas.microsoft.com/office/drawing/2014/main" id="{AB8631F3-3F54-4AAE-CB5C-890229BCF9D7}"/>
              </a:ext>
            </a:extLst>
          </p:cNvPr>
          <p:cNvSpPr txBox="1"/>
          <p:nvPr/>
        </p:nvSpPr>
        <p:spPr>
          <a:xfrm>
            <a:off x="490404" y="2996952"/>
            <a:ext cx="2550689" cy="1323439"/>
          </a:xfrm>
          <a:prstGeom prst="rect">
            <a:avLst/>
          </a:prstGeom>
          <a:solidFill>
            <a:srgbClr val="FFFF00"/>
          </a:solidFill>
        </p:spPr>
        <p:txBody>
          <a:bodyPr wrap="square" rtlCol="0">
            <a:spAutoFit/>
          </a:bodyPr>
          <a:lstStyle/>
          <a:p>
            <a:pPr algn="ctr"/>
            <a:r>
              <a:rPr lang="en-NZ" sz="2000" dirty="0"/>
              <a:t>Replace with a screenshot of your client’s causes of stress here</a:t>
            </a:r>
            <a:endParaRPr lang="en-GB" sz="2000" dirty="0"/>
          </a:p>
        </p:txBody>
      </p:sp>
    </p:spTree>
    <p:extLst>
      <p:ext uri="{BB962C8B-B14F-4D97-AF65-F5344CB8AC3E}">
        <p14:creationId xmlns:p14="http://schemas.microsoft.com/office/powerpoint/2010/main" val="1673283720"/>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799062" y="3356998"/>
            <a:ext cx="5055122" cy="648949"/>
          </a:xfrm>
          <a:prstGeom prst="rect">
            <a:avLst/>
          </a:prstGeom>
        </p:spPr>
        <p:txBody>
          <a:bodyPr/>
          <a:lstStyle>
            <a:lvl1pPr algn="l" defTabSz="914400" rtl="0" eaLnBrk="1" latinLnBrk="0" hangingPunct="1">
              <a:spcBef>
                <a:spcPct val="0"/>
              </a:spcBef>
              <a:buNone/>
              <a:defRPr sz="3600" b="1" kern="1200">
                <a:solidFill>
                  <a:schemeClr val="bg1"/>
                </a:solidFill>
                <a:effectLst>
                  <a:outerShdw blurRad="38100" dist="38100" dir="2700000" algn="tl">
                    <a:srgbClr val="000000">
                      <a:alpha val="43137"/>
                    </a:srgbClr>
                  </a:outerShdw>
                </a:effectLst>
                <a:latin typeface="+mj-lt"/>
                <a:ea typeface="+mj-ea"/>
                <a:cs typeface="+mj-cs"/>
              </a:defRPr>
            </a:lvl1pPr>
          </a:lstStyle>
          <a:p>
            <a:r>
              <a:rPr lang="en-NZ" sz="4000" dirty="0">
                <a:solidFill>
                  <a:schemeClr val="tx1">
                    <a:lumMod val="50000"/>
                    <a:lumOff val="50000"/>
                  </a:schemeClr>
                </a:solidFill>
                <a:effectLst/>
                <a:latin typeface="Century Gothic" panose="020B0502020202020204" pitchFamily="34" charset="0"/>
              </a:rPr>
              <a:t>Extended DISC</a:t>
            </a:r>
          </a:p>
          <a:p>
            <a:endParaRPr lang="en-NZ" sz="4000" dirty="0">
              <a:solidFill>
                <a:schemeClr val="tx1">
                  <a:lumMod val="50000"/>
                  <a:lumOff val="50000"/>
                </a:schemeClr>
              </a:solidFill>
              <a:effectLst/>
              <a:latin typeface="Century Gothic" panose="020B0502020202020204" pitchFamily="34" charset="0"/>
            </a:endParaRPr>
          </a:p>
        </p:txBody>
      </p:sp>
      <p:sp>
        <p:nvSpPr>
          <p:cNvPr id="5" name="Rectangle 4"/>
          <p:cNvSpPr/>
          <p:nvPr/>
        </p:nvSpPr>
        <p:spPr>
          <a:xfrm>
            <a:off x="4799062" y="4077108"/>
            <a:ext cx="2957861" cy="584775"/>
          </a:xfrm>
          <a:prstGeom prst="rect">
            <a:avLst/>
          </a:prstGeom>
        </p:spPr>
        <p:txBody>
          <a:bodyPr wrap="none">
            <a:spAutoFit/>
          </a:bodyPr>
          <a:lstStyle/>
          <a:p>
            <a:r>
              <a:rPr lang="en-NZ" sz="3200" dirty="0">
                <a:solidFill>
                  <a:schemeClr val="tx1">
                    <a:lumMod val="50000"/>
                    <a:lumOff val="50000"/>
                  </a:schemeClr>
                </a:solidFill>
                <a:latin typeface="Century Gothic" panose="020B0502020202020204" pitchFamily="34" charset="0"/>
              </a:rPr>
              <a:t>Special Cases</a:t>
            </a:r>
            <a:endParaRPr lang="en-GB" sz="3200" dirty="0"/>
          </a:p>
        </p:txBody>
      </p:sp>
    </p:spTree>
    <p:extLst>
      <p:ext uri="{BB962C8B-B14F-4D97-AF65-F5344CB8AC3E}">
        <p14:creationId xmlns:p14="http://schemas.microsoft.com/office/powerpoint/2010/main" val="715442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34584" y="116632"/>
            <a:ext cx="9901602" cy="379062"/>
          </a:xfrm>
        </p:spPr>
        <p:txBody>
          <a:bodyPr>
            <a:noAutofit/>
          </a:bodyPr>
          <a:lstStyle/>
          <a:p>
            <a:r>
              <a:rPr lang="en-GB" sz="2000" dirty="0">
                <a:solidFill>
                  <a:schemeClr val="tx1">
                    <a:lumMod val="65000"/>
                    <a:lumOff val="35000"/>
                  </a:schemeClr>
                </a:solidFill>
                <a:latin typeface="Century Gothic" panose="020B0502020202020204" pitchFamily="34" charset="0"/>
              </a:rPr>
              <a:t>Step 3: </a:t>
            </a:r>
            <a:r>
              <a:rPr lang="en-GB" sz="2000" b="0" dirty="0">
                <a:solidFill>
                  <a:schemeClr val="tx1">
                    <a:lumMod val="65000"/>
                    <a:lumOff val="35000"/>
                  </a:schemeClr>
                </a:solidFill>
                <a:latin typeface="Century Gothic" panose="020B0502020202020204" pitchFamily="34" charset="0"/>
              </a:rPr>
              <a:t>Special Cases = Expressed Feelings</a:t>
            </a:r>
          </a:p>
        </p:txBody>
      </p:sp>
      <p:cxnSp>
        <p:nvCxnSpPr>
          <p:cNvPr id="4" name="Łącznik prosty 10"/>
          <p:cNvCxnSpPr/>
          <p:nvPr/>
        </p:nvCxnSpPr>
        <p:spPr>
          <a:xfrm>
            <a:off x="3034530" y="1988958"/>
            <a:ext cx="0" cy="114612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 name="Prostokąt zaokrąglony 5"/>
          <p:cNvSpPr/>
          <p:nvPr/>
        </p:nvSpPr>
        <p:spPr>
          <a:xfrm>
            <a:off x="874530" y="3135086"/>
            <a:ext cx="4320000" cy="2232000"/>
          </a:xfrm>
          <a:prstGeom prst="roundRect">
            <a:avLst/>
          </a:prstGeom>
          <a:solidFill>
            <a:schemeClr val="bg1"/>
          </a:solidFill>
          <a:ln w="19050"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defTabSz="979139">
              <a:buClr>
                <a:srgbClr val="D0005F"/>
              </a:buClr>
            </a:pPr>
            <a:r>
              <a:rPr lang="en-NZ" dirty="0">
                <a:solidFill>
                  <a:schemeClr val="tx1">
                    <a:lumMod val="75000"/>
                    <a:lumOff val="25000"/>
                  </a:schemeClr>
                </a:solidFill>
                <a:latin typeface="Century Gothic" panose="020B0502020202020204" pitchFamily="34" charset="0"/>
              </a:rPr>
              <a:t>In both Profile I and II we can find patterns in the  </a:t>
            </a:r>
            <a:r>
              <a:rPr lang="en-NZ" b="1" dirty="0">
                <a:solidFill>
                  <a:schemeClr val="tx1">
                    <a:lumMod val="75000"/>
                    <a:lumOff val="25000"/>
                  </a:schemeClr>
                </a:solidFill>
                <a:latin typeface="Century Gothic" panose="020B0502020202020204" pitchFamily="34" charset="0"/>
              </a:rPr>
              <a:t>SIZE</a:t>
            </a:r>
            <a:r>
              <a:rPr lang="en-NZ" dirty="0">
                <a:solidFill>
                  <a:schemeClr val="tx1">
                    <a:lumMod val="75000"/>
                    <a:lumOff val="25000"/>
                  </a:schemeClr>
                </a:solidFill>
                <a:latin typeface="Century Gothic" panose="020B0502020202020204" pitchFamily="34" charset="0"/>
              </a:rPr>
              <a:t> and </a:t>
            </a:r>
            <a:r>
              <a:rPr lang="en-NZ" b="1" dirty="0">
                <a:solidFill>
                  <a:schemeClr val="tx1">
                    <a:lumMod val="75000"/>
                    <a:lumOff val="25000"/>
                  </a:schemeClr>
                </a:solidFill>
                <a:latin typeface="Century Gothic" panose="020B0502020202020204" pitchFamily="34" charset="0"/>
              </a:rPr>
              <a:t>POSITION</a:t>
            </a:r>
            <a:r>
              <a:rPr lang="en-NZ" dirty="0">
                <a:solidFill>
                  <a:schemeClr val="tx1">
                    <a:lumMod val="75000"/>
                    <a:lumOff val="25000"/>
                  </a:schemeClr>
                </a:solidFill>
                <a:latin typeface="Century Gothic" panose="020B0502020202020204" pitchFamily="34" charset="0"/>
              </a:rPr>
              <a:t> in which we are then able to relate to key feelings (emotions). </a:t>
            </a:r>
          </a:p>
        </p:txBody>
      </p:sp>
      <p:sp>
        <p:nvSpPr>
          <p:cNvPr id="7" name="Prostokąt zaokrąglony 7"/>
          <p:cNvSpPr/>
          <p:nvPr/>
        </p:nvSpPr>
        <p:spPr>
          <a:xfrm>
            <a:off x="6500265" y="3135086"/>
            <a:ext cx="4320000" cy="2232000"/>
          </a:xfrm>
          <a:prstGeom prst="roundRect">
            <a:avLst/>
          </a:prstGeom>
          <a:solidFill>
            <a:schemeClr val="bg1"/>
          </a:solidFill>
          <a:ln w="19050" cap="rnd">
            <a:solidFill>
              <a:srgbClr val="7F7F7F"/>
            </a:solidFill>
            <a:round/>
          </a:ln>
        </p:spPr>
        <p:style>
          <a:lnRef idx="1">
            <a:schemeClr val="accent1"/>
          </a:lnRef>
          <a:fillRef idx="0">
            <a:schemeClr val="accent1"/>
          </a:fillRef>
          <a:effectRef idx="0">
            <a:schemeClr val="accent1"/>
          </a:effectRef>
          <a:fontRef idx="minor">
            <a:schemeClr val="tx1"/>
          </a:fontRef>
        </p:style>
        <p:txBody>
          <a:bodyPr rtlCol="0" anchor="ctr"/>
          <a:lstStyle/>
          <a:p>
            <a:pPr marL="1120775" lvl="2" indent="-285750" defTabSz="979139">
              <a:buClr>
                <a:srgbClr val="ED0C6D"/>
              </a:buClr>
              <a:buFont typeface="Arial" panose="020B0604020202020204" pitchFamily="34" charset="0"/>
              <a:buChar char="•"/>
            </a:pPr>
            <a:r>
              <a:rPr lang="en-NZ" dirty="0">
                <a:latin typeface="Century Gothic" panose="020B0502020202020204" pitchFamily="34" charset="0"/>
              </a:rPr>
              <a:t>Stress</a:t>
            </a:r>
          </a:p>
          <a:p>
            <a:pPr marL="1120775" lvl="2" indent="-285750" defTabSz="979139">
              <a:buClr>
                <a:srgbClr val="ED0C6D"/>
              </a:buClr>
              <a:buFont typeface="Arial" panose="020B0604020202020204" pitchFamily="34" charset="0"/>
              <a:buChar char="•"/>
            </a:pPr>
            <a:r>
              <a:rPr lang="en-NZ" dirty="0">
                <a:latin typeface="Century Gothic" panose="020B0502020202020204" pitchFamily="34" charset="0"/>
              </a:rPr>
              <a:t>Pressure</a:t>
            </a:r>
          </a:p>
          <a:p>
            <a:pPr marL="1120775" lvl="2" indent="-285750" defTabSz="979139">
              <a:buClr>
                <a:srgbClr val="ED0C6D"/>
              </a:buClr>
              <a:buFont typeface="Arial" panose="020B0604020202020204" pitchFamily="34" charset="0"/>
              <a:buChar char="•"/>
            </a:pPr>
            <a:r>
              <a:rPr lang="en-NZ" dirty="0">
                <a:latin typeface="Century Gothic" panose="020B0502020202020204" pitchFamily="34" charset="0"/>
              </a:rPr>
              <a:t>Frustration</a:t>
            </a:r>
          </a:p>
          <a:p>
            <a:pPr marL="1120775" lvl="2" indent="-285750" defTabSz="979139">
              <a:buClr>
                <a:srgbClr val="ED0C6D"/>
              </a:buClr>
              <a:buFont typeface="Arial" panose="020B0604020202020204" pitchFamily="34" charset="0"/>
              <a:buChar char="•"/>
            </a:pPr>
            <a:r>
              <a:rPr lang="en-NZ" dirty="0">
                <a:latin typeface="Century Gothic" panose="020B0502020202020204" pitchFamily="34" charset="0"/>
              </a:rPr>
              <a:t>Moral / ethical issues</a:t>
            </a:r>
          </a:p>
          <a:p>
            <a:pPr marL="1120775" lvl="2" indent="-285750" defTabSz="979139">
              <a:buClr>
                <a:srgbClr val="ED0C6D"/>
              </a:buClr>
              <a:buFont typeface="Arial" panose="020B0604020202020204" pitchFamily="34" charset="0"/>
              <a:buChar char="•"/>
            </a:pPr>
            <a:r>
              <a:rPr lang="en-NZ" dirty="0">
                <a:latin typeface="Century Gothic" panose="020B0502020202020204" pitchFamily="34" charset="0"/>
              </a:rPr>
              <a:t>Uncertainty of role</a:t>
            </a:r>
          </a:p>
          <a:p>
            <a:pPr marL="1120775" lvl="2" indent="-285750" defTabSz="979139">
              <a:buClr>
                <a:srgbClr val="ED0C6D"/>
              </a:buClr>
              <a:buFont typeface="Arial" panose="020B0604020202020204" pitchFamily="34" charset="0"/>
              <a:buChar char="•"/>
            </a:pPr>
            <a:r>
              <a:rPr lang="en-NZ" dirty="0">
                <a:latin typeface="Century Gothic" panose="020B0502020202020204" pitchFamily="34" charset="0"/>
              </a:rPr>
              <a:t>Insecurity</a:t>
            </a:r>
          </a:p>
          <a:p>
            <a:pPr marL="1120775" lvl="2" indent="-285750" defTabSz="979139">
              <a:buClr>
                <a:srgbClr val="ED0C6D"/>
              </a:buClr>
              <a:buFont typeface="Arial" panose="020B0604020202020204" pitchFamily="34" charset="0"/>
              <a:buChar char="•"/>
            </a:pPr>
            <a:r>
              <a:rPr lang="en-NZ" dirty="0">
                <a:latin typeface="Century Gothic" panose="020B0502020202020204" pitchFamily="34" charset="0"/>
              </a:rPr>
              <a:t>Helplessness</a:t>
            </a:r>
          </a:p>
        </p:txBody>
      </p:sp>
      <p:sp>
        <p:nvSpPr>
          <p:cNvPr id="8" name="Rounded Rectangle 7"/>
          <p:cNvSpPr/>
          <p:nvPr/>
        </p:nvSpPr>
        <p:spPr>
          <a:xfrm>
            <a:off x="1778000" y="1137697"/>
            <a:ext cx="8636000" cy="851297"/>
          </a:xfrm>
          <a:prstGeom prst="roundRect">
            <a:avLst/>
          </a:prstGeom>
          <a:solidFill>
            <a:schemeClr val="bg1">
              <a:lumMod val="50000"/>
            </a:schemeClr>
          </a:solidFill>
        </p:spPr>
        <p:txBody>
          <a:bodyPr wrap="square">
            <a:spAutoFit/>
          </a:bodyPr>
          <a:lstStyle/>
          <a:p>
            <a:pPr algn="ctr" defTabSz="979139">
              <a:buClr>
                <a:srgbClr val="D0005F"/>
              </a:buClr>
            </a:pPr>
            <a:r>
              <a:rPr lang="en-NZ" sz="2000" b="1" dirty="0">
                <a:solidFill>
                  <a:schemeClr val="bg1"/>
                </a:solidFill>
                <a:latin typeface="Century Gothic" panose="020B0502020202020204" pitchFamily="34" charset="0"/>
              </a:rPr>
              <a:t>The SHAPE we know gives us people’s style, now let’s introduce </a:t>
            </a:r>
            <a:br>
              <a:rPr lang="en-NZ" sz="2000" b="1" dirty="0">
                <a:solidFill>
                  <a:schemeClr val="bg1"/>
                </a:solidFill>
                <a:latin typeface="Century Gothic" panose="020B0502020202020204" pitchFamily="34" charset="0"/>
              </a:rPr>
            </a:br>
            <a:r>
              <a:rPr lang="en-NZ" sz="2000" b="1" dirty="0">
                <a:solidFill>
                  <a:schemeClr val="bg1"/>
                </a:solidFill>
                <a:latin typeface="Century Gothic" panose="020B0502020202020204" pitchFamily="34" charset="0"/>
              </a:rPr>
              <a:t>two more areas we look at in debriefing: </a:t>
            </a:r>
            <a:r>
              <a:rPr lang="en-NZ" sz="2400" b="1" dirty="0">
                <a:solidFill>
                  <a:srgbClr val="F888B8"/>
                </a:solidFill>
                <a:latin typeface="Century Gothic" panose="020B0502020202020204" pitchFamily="34" charset="0"/>
              </a:rPr>
              <a:t>SIZE and POSITION</a:t>
            </a:r>
          </a:p>
        </p:txBody>
      </p:sp>
      <p:cxnSp>
        <p:nvCxnSpPr>
          <p:cNvPr id="9" name="Łącznik prosty 10"/>
          <p:cNvCxnSpPr/>
          <p:nvPr/>
        </p:nvCxnSpPr>
        <p:spPr>
          <a:xfrm>
            <a:off x="8629787" y="1988958"/>
            <a:ext cx="0" cy="1146128"/>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3649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500"/>
                                        <p:tgtEl>
                                          <p:spTgt spid="4"/>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1500"/>
                            </p:stCondLst>
                            <p:childTnLst>
                              <p:par>
                                <p:cTn id="19" presetID="22" presetClass="entr" presetSubtype="1"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up)">
                                      <p:cBhvr>
                                        <p:cTn id="21" dur="250"/>
                                        <p:tgtEl>
                                          <p:spTgt spid="9"/>
                                        </p:tgtEl>
                                      </p:cBhvr>
                                    </p:animEffect>
                                  </p:childTnLst>
                                </p:cTn>
                              </p:par>
                            </p:childTnLst>
                          </p:cTn>
                        </p:par>
                        <p:par>
                          <p:cTn id="22" fill="hold">
                            <p:stCondLst>
                              <p:cond delay="175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9" name="Łącznik prosty 48"/>
          <p:cNvCxnSpPr/>
          <p:nvPr/>
        </p:nvCxnSpPr>
        <p:spPr>
          <a:xfrm>
            <a:off x="-112805" y="4409676"/>
            <a:ext cx="1547798" cy="0"/>
          </a:xfrm>
          <a:prstGeom prst="line">
            <a:avLst/>
          </a:prstGeom>
          <a:ln w="19050" cap="rnd">
            <a:solidFill>
              <a:srgbClr val="ED0C6D"/>
            </a:solidFill>
            <a:round/>
          </a:ln>
        </p:spPr>
        <p:style>
          <a:lnRef idx="1">
            <a:schemeClr val="accent1"/>
          </a:lnRef>
          <a:fillRef idx="0">
            <a:schemeClr val="accent1"/>
          </a:fillRef>
          <a:effectRef idx="0">
            <a:schemeClr val="accent1"/>
          </a:effectRef>
          <a:fontRef idx="minor">
            <a:schemeClr val="tx1"/>
          </a:fontRef>
        </p:style>
      </p:cxnSp>
      <p:sp>
        <p:nvSpPr>
          <p:cNvPr id="2" name="Tytuł 1"/>
          <p:cNvSpPr>
            <a:spLocks noGrp="1"/>
          </p:cNvSpPr>
          <p:nvPr>
            <p:ph type="title"/>
          </p:nvPr>
        </p:nvSpPr>
        <p:spPr>
          <a:xfrm>
            <a:off x="272631" y="155416"/>
            <a:ext cx="11547911" cy="351534"/>
          </a:xfrm>
        </p:spPr>
        <p:txBody>
          <a:bodyPr/>
          <a:lstStyle/>
          <a:p>
            <a:r>
              <a:rPr lang="en-NZ" sz="2400" dirty="0">
                <a:solidFill>
                  <a:schemeClr val="accent1"/>
                </a:solidFill>
              </a:rPr>
              <a:t>Behaviour: </a:t>
            </a:r>
            <a:r>
              <a:rPr lang="en-NZ" sz="2400" b="0" dirty="0">
                <a:solidFill>
                  <a:schemeClr val="tx1"/>
                </a:solidFill>
              </a:rPr>
              <a:t>Theory of </a:t>
            </a:r>
            <a:r>
              <a:rPr lang="pl-PL" sz="2400" b="0" dirty="0">
                <a:solidFill>
                  <a:schemeClr val="tx1"/>
                </a:solidFill>
              </a:rPr>
              <a:t>Human </a:t>
            </a:r>
            <a:r>
              <a:rPr lang="en-NZ" sz="2400" b="0" dirty="0">
                <a:solidFill>
                  <a:schemeClr val="tx1"/>
                </a:solidFill>
              </a:rPr>
              <a:t>C</a:t>
            </a:r>
            <a:r>
              <a:rPr lang="pl-PL" sz="2400" b="0" dirty="0">
                <a:solidFill>
                  <a:schemeClr val="tx1"/>
                </a:solidFill>
              </a:rPr>
              <a:t>apacity</a:t>
            </a:r>
          </a:p>
        </p:txBody>
      </p:sp>
      <p:grpSp>
        <p:nvGrpSpPr>
          <p:cNvPr id="44" name="Grupa 43"/>
          <p:cNvGrpSpPr/>
          <p:nvPr/>
        </p:nvGrpSpPr>
        <p:grpSpPr>
          <a:xfrm>
            <a:off x="6095206" y="545886"/>
            <a:ext cx="6427605" cy="461605"/>
            <a:chOff x="6096000" y="589410"/>
            <a:chExt cx="6428442" cy="461665"/>
          </a:xfrm>
          <a:solidFill>
            <a:schemeClr val="bg1">
              <a:lumMod val="65000"/>
            </a:schemeClr>
          </a:solidFill>
        </p:grpSpPr>
        <p:sp>
          <p:nvSpPr>
            <p:cNvPr id="39" name="Prostokąt zaokrąglony 38"/>
            <p:cNvSpPr/>
            <p:nvPr/>
          </p:nvSpPr>
          <p:spPr>
            <a:xfrm>
              <a:off x="6096000" y="589410"/>
              <a:ext cx="6428442" cy="46166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600">
                <a:latin typeface="Century Gothic" panose="020B0502020202020204" pitchFamily="34" charset="0"/>
              </a:endParaRPr>
            </a:p>
          </p:txBody>
        </p:sp>
        <p:sp>
          <p:nvSpPr>
            <p:cNvPr id="8" name="TextBox 91"/>
            <p:cNvSpPr txBox="1"/>
            <p:nvPr/>
          </p:nvSpPr>
          <p:spPr>
            <a:xfrm>
              <a:off x="6188805" y="611182"/>
              <a:ext cx="4740451" cy="400110"/>
            </a:xfrm>
            <a:prstGeom prst="rect">
              <a:avLst/>
            </a:prstGeom>
            <a:grpFill/>
          </p:spPr>
          <p:txBody>
            <a:bodyPr wrap="square" rtlCol="0">
              <a:spAutoFit/>
            </a:bodyPr>
            <a:lstStyle/>
            <a:p>
              <a:r>
                <a:rPr lang="pl-PL" sz="2000" b="1" dirty="0">
                  <a:solidFill>
                    <a:schemeClr val="bg1"/>
                  </a:solidFill>
                  <a:latin typeface="Century Gothic" panose="020B0502020202020204" pitchFamily="34" charset="0"/>
                </a:rPr>
                <a:t>Conscious </a:t>
              </a:r>
              <a:r>
                <a:rPr lang="en-NZ" sz="2000" b="1" dirty="0">
                  <a:solidFill>
                    <a:schemeClr val="bg1"/>
                  </a:solidFill>
                  <a:latin typeface="Century Gothic" panose="020B0502020202020204" pitchFamily="34" charset="0"/>
                </a:rPr>
                <a:t>B</a:t>
              </a:r>
              <a:r>
                <a:rPr lang="pl-PL" sz="2000" b="1" dirty="0">
                  <a:solidFill>
                    <a:schemeClr val="bg1"/>
                  </a:solidFill>
                  <a:latin typeface="Century Gothic" panose="020B0502020202020204" pitchFamily="34" charset="0"/>
                </a:rPr>
                <a:t>ehavio</a:t>
              </a:r>
              <a:r>
                <a:rPr lang="en-NZ" sz="2000" b="1" dirty="0">
                  <a:solidFill>
                    <a:schemeClr val="bg1"/>
                  </a:solidFill>
                  <a:latin typeface="Century Gothic" panose="020B0502020202020204" pitchFamily="34" charset="0"/>
                </a:rPr>
                <a:t>u</a:t>
              </a:r>
              <a:r>
                <a:rPr lang="pl-PL" sz="2000" b="1" dirty="0">
                  <a:solidFill>
                    <a:schemeClr val="bg1"/>
                  </a:solidFill>
                  <a:latin typeface="Century Gothic" panose="020B0502020202020204" pitchFamily="34" charset="0"/>
                </a:rPr>
                <a:t>r</a:t>
              </a:r>
              <a:endParaRPr lang="en-US" sz="2000" b="1" dirty="0">
                <a:solidFill>
                  <a:schemeClr val="bg1"/>
                </a:solidFill>
                <a:latin typeface="Century Gothic" panose="020B0502020202020204" pitchFamily="34" charset="0"/>
              </a:endParaRPr>
            </a:p>
          </p:txBody>
        </p:sp>
      </p:grpSp>
      <p:grpSp>
        <p:nvGrpSpPr>
          <p:cNvPr id="45" name="Grupa 44"/>
          <p:cNvGrpSpPr/>
          <p:nvPr/>
        </p:nvGrpSpPr>
        <p:grpSpPr>
          <a:xfrm>
            <a:off x="6095206" y="4938048"/>
            <a:ext cx="6427605" cy="461605"/>
            <a:chOff x="6096000" y="4566678"/>
            <a:chExt cx="6428442" cy="461665"/>
          </a:xfrm>
          <a:solidFill>
            <a:schemeClr val="accent1"/>
          </a:solidFill>
        </p:grpSpPr>
        <p:sp>
          <p:nvSpPr>
            <p:cNvPr id="40" name="Prostokąt zaokrąglony 39"/>
            <p:cNvSpPr/>
            <p:nvPr/>
          </p:nvSpPr>
          <p:spPr>
            <a:xfrm>
              <a:off x="6096000" y="4566678"/>
              <a:ext cx="6428442" cy="46166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600">
                <a:latin typeface="Century Gothic" panose="020B0502020202020204" pitchFamily="34" charset="0"/>
              </a:endParaRPr>
            </a:p>
          </p:txBody>
        </p:sp>
        <p:sp>
          <p:nvSpPr>
            <p:cNvPr id="41" name="TextBox 91"/>
            <p:cNvSpPr txBox="1"/>
            <p:nvPr/>
          </p:nvSpPr>
          <p:spPr>
            <a:xfrm>
              <a:off x="6188805" y="4606461"/>
              <a:ext cx="5556881" cy="400110"/>
            </a:xfrm>
            <a:prstGeom prst="rect">
              <a:avLst/>
            </a:prstGeom>
            <a:grpFill/>
          </p:spPr>
          <p:txBody>
            <a:bodyPr wrap="square" rtlCol="0">
              <a:spAutoFit/>
            </a:bodyPr>
            <a:lstStyle/>
            <a:p>
              <a:r>
                <a:rPr lang="pl-PL" sz="2000" b="1" dirty="0">
                  <a:solidFill>
                    <a:schemeClr val="bg1"/>
                  </a:solidFill>
                  <a:latin typeface="Century Gothic" panose="020B0502020202020204" pitchFamily="34" charset="0"/>
                </a:rPr>
                <a:t>Unconscious </a:t>
              </a:r>
              <a:r>
                <a:rPr lang="en-NZ" sz="2000" b="1" dirty="0">
                  <a:solidFill>
                    <a:schemeClr val="bg1"/>
                  </a:solidFill>
                  <a:latin typeface="Century Gothic" panose="020B0502020202020204" pitchFamily="34" charset="0"/>
                </a:rPr>
                <a:t>B</a:t>
              </a:r>
              <a:r>
                <a:rPr lang="pl-PL" sz="2000" b="1" dirty="0">
                  <a:solidFill>
                    <a:schemeClr val="bg1"/>
                  </a:solidFill>
                  <a:latin typeface="Century Gothic" panose="020B0502020202020204" pitchFamily="34" charset="0"/>
                </a:rPr>
                <a:t>ehavio</a:t>
              </a:r>
              <a:r>
                <a:rPr lang="en-NZ" sz="2000" b="1" dirty="0">
                  <a:solidFill>
                    <a:schemeClr val="bg1"/>
                  </a:solidFill>
                  <a:latin typeface="Century Gothic" panose="020B0502020202020204" pitchFamily="34" charset="0"/>
                </a:rPr>
                <a:t>u</a:t>
              </a:r>
              <a:r>
                <a:rPr lang="pl-PL" sz="2000" b="1" dirty="0">
                  <a:solidFill>
                    <a:schemeClr val="bg1"/>
                  </a:solidFill>
                  <a:latin typeface="Century Gothic" panose="020B0502020202020204" pitchFamily="34" charset="0"/>
                </a:rPr>
                <a:t>r</a:t>
              </a:r>
              <a:r>
                <a:rPr lang="en-NZ" sz="2000" b="1" dirty="0">
                  <a:solidFill>
                    <a:schemeClr val="bg1"/>
                  </a:solidFill>
                  <a:latin typeface="Century Gothic" panose="020B0502020202020204" pitchFamily="34" charset="0"/>
                </a:rPr>
                <a:t> </a:t>
              </a:r>
              <a:r>
                <a:rPr lang="en-NZ" dirty="0">
                  <a:solidFill>
                    <a:schemeClr val="bg1"/>
                  </a:solidFill>
                  <a:latin typeface="Century Gothic" panose="020B0502020202020204" pitchFamily="34" charset="0"/>
                </a:rPr>
                <a:t>– Natural response</a:t>
              </a:r>
              <a:endParaRPr lang="en-US" dirty="0">
                <a:solidFill>
                  <a:schemeClr val="bg1"/>
                </a:solidFill>
                <a:latin typeface="Century Gothic" panose="020B0502020202020204" pitchFamily="34" charset="0"/>
              </a:endParaRPr>
            </a:p>
          </p:txBody>
        </p:sp>
      </p:grpSp>
      <p:grpSp>
        <p:nvGrpSpPr>
          <p:cNvPr id="47" name="Grupa 46"/>
          <p:cNvGrpSpPr/>
          <p:nvPr/>
        </p:nvGrpSpPr>
        <p:grpSpPr>
          <a:xfrm>
            <a:off x="6095206" y="5701370"/>
            <a:ext cx="6427605" cy="461605"/>
            <a:chOff x="6096000" y="5396867"/>
            <a:chExt cx="6428442" cy="461665"/>
          </a:xfrm>
          <a:solidFill>
            <a:srgbClr val="7030A0"/>
          </a:solidFill>
        </p:grpSpPr>
        <p:sp>
          <p:nvSpPr>
            <p:cNvPr id="42" name="Prostokąt zaokrąglony 41"/>
            <p:cNvSpPr/>
            <p:nvPr/>
          </p:nvSpPr>
          <p:spPr>
            <a:xfrm>
              <a:off x="6096000" y="5396867"/>
              <a:ext cx="6428442" cy="46166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600">
                <a:latin typeface="Century Gothic" panose="020B0502020202020204" pitchFamily="34" charset="0"/>
              </a:endParaRPr>
            </a:p>
          </p:txBody>
        </p:sp>
        <p:sp>
          <p:nvSpPr>
            <p:cNvPr id="43" name="TextBox 91"/>
            <p:cNvSpPr txBox="1"/>
            <p:nvPr/>
          </p:nvSpPr>
          <p:spPr>
            <a:xfrm>
              <a:off x="6188805" y="5418639"/>
              <a:ext cx="4740451" cy="400110"/>
            </a:xfrm>
            <a:prstGeom prst="rect">
              <a:avLst/>
            </a:prstGeom>
            <a:grpFill/>
          </p:spPr>
          <p:txBody>
            <a:bodyPr wrap="square" rtlCol="0">
              <a:spAutoFit/>
            </a:bodyPr>
            <a:lstStyle/>
            <a:p>
              <a:r>
                <a:rPr lang="pl-PL" sz="2000" b="1" dirty="0">
                  <a:solidFill>
                    <a:schemeClr val="bg1"/>
                  </a:solidFill>
                  <a:latin typeface="Century Gothic" panose="020B0502020202020204" pitchFamily="34" charset="0"/>
                </a:rPr>
                <a:t>Cultural </a:t>
              </a:r>
              <a:r>
                <a:rPr lang="en-NZ" sz="2000" b="1" dirty="0">
                  <a:solidFill>
                    <a:schemeClr val="bg1"/>
                  </a:solidFill>
                  <a:latin typeface="Century Gothic" panose="020B0502020202020204" pitchFamily="34" charset="0"/>
                </a:rPr>
                <a:t>H</a:t>
              </a:r>
              <a:r>
                <a:rPr lang="pl-PL" sz="2000" b="1" dirty="0">
                  <a:solidFill>
                    <a:schemeClr val="bg1"/>
                  </a:solidFill>
                  <a:latin typeface="Century Gothic" panose="020B0502020202020204" pitchFamily="34" charset="0"/>
                </a:rPr>
                <a:t>eritage</a:t>
              </a:r>
              <a:r>
                <a:rPr lang="en-NZ" sz="2000" b="1" dirty="0">
                  <a:solidFill>
                    <a:schemeClr val="bg1"/>
                  </a:solidFill>
                  <a:latin typeface="Century Gothic" panose="020B0502020202020204" pitchFamily="34" charset="0"/>
                </a:rPr>
                <a:t> </a:t>
              </a:r>
              <a:r>
                <a:rPr lang="en-NZ" dirty="0">
                  <a:solidFill>
                    <a:schemeClr val="bg1"/>
                  </a:solidFill>
                  <a:latin typeface="Century Gothic" panose="020B0502020202020204" pitchFamily="34" charset="0"/>
                </a:rPr>
                <a:t>- upbringing</a:t>
              </a:r>
              <a:endParaRPr lang="en-US" dirty="0">
                <a:solidFill>
                  <a:schemeClr val="bg1"/>
                </a:solidFill>
                <a:latin typeface="Century Gothic" panose="020B0502020202020204" pitchFamily="34" charset="0"/>
              </a:endParaRPr>
            </a:p>
          </p:txBody>
        </p:sp>
      </p:grpSp>
      <p:sp>
        <p:nvSpPr>
          <p:cNvPr id="4" name="Symbol zastępczy numeru slajdu 3"/>
          <p:cNvSpPr>
            <a:spLocks noGrp="1"/>
          </p:cNvSpPr>
          <p:nvPr>
            <p:ph type="sldNum" sz="quarter" idx="12"/>
          </p:nvPr>
        </p:nvSpPr>
        <p:spPr/>
        <p:txBody>
          <a:bodyPr/>
          <a:lstStyle/>
          <a:p>
            <a:fld id="{DEAEEF22-A4DB-45E7-8C91-9889C89BF273}" type="slidenum">
              <a:rPr lang="pl-PL" smtClean="0"/>
              <a:t>3</a:t>
            </a:fld>
            <a:endParaRPr lang="pl-PL"/>
          </a:p>
        </p:txBody>
      </p:sp>
      <p:sp>
        <p:nvSpPr>
          <p:cNvPr id="6" name="Owal 5">
            <a:extLst>
              <a:ext uri="{FF2B5EF4-FFF2-40B4-BE49-F238E27FC236}">
                <a16:creationId xmlns:a16="http://schemas.microsoft.com/office/drawing/2014/main" id="{1B089207-184F-4DA7-AF8C-51C6E71440C4}"/>
              </a:ext>
            </a:extLst>
          </p:cNvPr>
          <p:cNvSpPr/>
          <p:nvPr/>
        </p:nvSpPr>
        <p:spPr>
          <a:xfrm>
            <a:off x="1168549" y="5678493"/>
            <a:ext cx="3740240" cy="269492"/>
          </a:xfrm>
          <a:prstGeom prst="ellipse">
            <a:avLst/>
          </a:prstGeom>
          <a:gradFill flip="none" rotWithShape="1">
            <a:gsLst>
              <a:gs pos="0">
                <a:schemeClr val="tx1"/>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nvGrpSpPr>
          <p:cNvPr id="46" name="Group 29"/>
          <p:cNvGrpSpPr/>
          <p:nvPr/>
        </p:nvGrpSpPr>
        <p:grpSpPr>
          <a:xfrm>
            <a:off x="748735" y="1255583"/>
            <a:ext cx="4544366" cy="4550821"/>
            <a:chOff x="6361113" y="1190625"/>
            <a:chExt cx="4470400" cy="4476750"/>
          </a:xfrm>
        </p:grpSpPr>
        <p:sp>
          <p:nvSpPr>
            <p:cNvPr id="50" name="Freeform 5"/>
            <p:cNvSpPr>
              <a:spLocks/>
            </p:cNvSpPr>
            <p:nvPr/>
          </p:nvSpPr>
          <p:spPr bwMode="auto">
            <a:xfrm>
              <a:off x="6361113" y="1190625"/>
              <a:ext cx="4470400" cy="4476750"/>
            </a:xfrm>
            <a:custGeom>
              <a:avLst/>
              <a:gdLst>
                <a:gd name="T0" fmla="*/ 397 w 397"/>
                <a:gd name="T1" fmla="*/ 199 h 397"/>
                <a:gd name="T2" fmla="*/ 199 w 397"/>
                <a:gd name="T3" fmla="*/ 397 h 397"/>
                <a:gd name="T4" fmla="*/ 0 w 397"/>
                <a:gd name="T5" fmla="*/ 199 h 397"/>
                <a:gd name="T6" fmla="*/ 200 w 397"/>
                <a:gd name="T7" fmla="*/ 0 h 397"/>
                <a:gd name="T8" fmla="*/ 397 w 397"/>
                <a:gd name="T9" fmla="*/ 199 h 397"/>
              </a:gdLst>
              <a:ahLst/>
              <a:cxnLst>
                <a:cxn ang="0">
                  <a:pos x="T0" y="T1"/>
                </a:cxn>
                <a:cxn ang="0">
                  <a:pos x="T2" y="T3"/>
                </a:cxn>
                <a:cxn ang="0">
                  <a:pos x="T4" y="T5"/>
                </a:cxn>
                <a:cxn ang="0">
                  <a:pos x="T6" y="T7"/>
                </a:cxn>
                <a:cxn ang="0">
                  <a:pos x="T8" y="T9"/>
                </a:cxn>
              </a:cxnLst>
              <a:rect l="0" t="0" r="r" b="b"/>
              <a:pathLst>
                <a:path w="397" h="397">
                  <a:moveTo>
                    <a:pt x="397" y="199"/>
                  </a:moveTo>
                  <a:cubicBezTo>
                    <a:pt x="397" y="308"/>
                    <a:pt x="308" y="397"/>
                    <a:pt x="199" y="397"/>
                  </a:cubicBezTo>
                  <a:cubicBezTo>
                    <a:pt x="89" y="397"/>
                    <a:pt x="0" y="308"/>
                    <a:pt x="0" y="199"/>
                  </a:cubicBezTo>
                  <a:cubicBezTo>
                    <a:pt x="0" y="89"/>
                    <a:pt x="90" y="0"/>
                    <a:pt x="200" y="0"/>
                  </a:cubicBezTo>
                  <a:cubicBezTo>
                    <a:pt x="309" y="0"/>
                    <a:pt x="397" y="89"/>
                    <a:pt x="397" y="199"/>
                  </a:cubicBezTo>
                  <a:close/>
                </a:path>
              </a:pathLst>
            </a:custGeom>
            <a:solidFill>
              <a:schemeClr val="bg1">
                <a:lumMod val="65000"/>
              </a:schemeClr>
            </a:solidFill>
            <a:ln>
              <a:noFill/>
            </a:ln>
          </p:spPr>
          <p:txBody>
            <a:bodyPr vert="horz" wrap="square" lIns="68571" tIns="34286" rIns="68571" bIns="34286" numCol="1" anchor="t" anchorCtr="0" compatLnSpc="1">
              <a:prstTxWarp prst="textNoShape">
                <a:avLst/>
              </a:prstTxWarp>
            </a:bodyPr>
            <a:lstStyle/>
            <a:p>
              <a:endParaRPr lang="en-US"/>
            </a:p>
          </p:txBody>
        </p:sp>
        <p:sp>
          <p:nvSpPr>
            <p:cNvPr id="51" name="Line 6"/>
            <p:cNvSpPr>
              <a:spLocks noChangeShapeType="1"/>
            </p:cNvSpPr>
            <p:nvPr/>
          </p:nvSpPr>
          <p:spPr bwMode="auto">
            <a:xfrm flipV="1">
              <a:off x="6664326" y="3389313"/>
              <a:ext cx="1949450" cy="293688"/>
            </a:xfrm>
            <a:prstGeom prst="line">
              <a:avLst/>
            </a:prstGeom>
            <a:noFill/>
            <a:ln w="11113" cap="flat">
              <a:solidFill>
                <a:srgbClr val="2D008B"/>
              </a:solidFill>
              <a:prstDash val="solid"/>
              <a:miter lim="800000"/>
              <a:headEnd/>
              <a:tailEnd/>
            </a:ln>
            <a:extLst>
              <a:ext uri="{909E8E84-426E-40DD-AFC4-6F175D3DCCD1}">
                <a14:hiddenFill xmlns:a14="http://schemas.microsoft.com/office/drawing/2010/main">
                  <a:noFill/>
                </a14:hiddenFill>
              </a:ext>
            </a:extLst>
          </p:spPr>
          <p:txBody>
            <a:bodyPr vert="horz" wrap="square" lIns="68571" tIns="34286" rIns="68571" bIns="34286" numCol="1" anchor="t" anchorCtr="0" compatLnSpc="1">
              <a:prstTxWarp prst="textNoShape">
                <a:avLst/>
              </a:prstTxWarp>
            </a:bodyPr>
            <a:lstStyle/>
            <a:p>
              <a:endParaRPr lang="en-US"/>
            </a:p>
          </p:txBody>
        </p:sp>
        <p:sp>
          <p:nvSpPr>
            <p:cNvPr id="52" name="Line 7"/>
            <p:cNvSpPr>
              <a:spLocks noChangeShapeType="1"/>
            </p:cNvSpPr>
            <p:nvPr/>
          </p:nvSpPr>
          <p:spPr bwMode="auto">
            <a:xfrm>
              <a:off x="8613776" y="3389313"/>
              <a:ext cx="1430338" cy="395288"/>
            </a:xfrm>
            <a:prstGeom prst="line">
              <a:avLst/>
            </a:prstGeom>
            <a:noFill/>
            <a:ln w="11113" cap="flat">
              <a:solidFill>
                <a:srgbClr val="2D008B"/>
              </a:solidFill>
              <a:prstDash val="solid"/>
              <a:miter lim="800000"/>
              <a:headEnd/>
              <a:tailEnd/>
            </a:ln>
            <a:extLst>
              <a:ext uri="{909E8E84-426E-40DD-AFC4-6F175D3DCCD1}">
                <a14:hiddenFill xmlns:a14="http://schemas.microsoft.com/office/drawing/2010/main">
                  <a:noFill/>
                </a14:hiddenFill>
              </a:ext>
            </a:extLst>
          </p:spPr>
          <p:txBody>
            <a:bodyPr vert="horz" wrap="square" lIns="68571" tIns="34286" rIns="68571" bIns="34286" numCol="1" anchor="t" anchorCtr="0" compatLnSpc="1">
              <a:prstTxWarp prst="textNoShape">
                <a:avLst/>
              </a:prstTxWarp>
            </a:bodyPr>
            <a:lstStyle/>
            <a:p>
              <a:endParaRPr lang="en-US"/>
            </a:p>
          </p:txBody>
        </p:sp>
        <p:sp>
          <p:nvSpPr>
            <p:cNvPr id="53" name="Freeform 8"/>
            <p:cNvSpPr>
              <a:spLocks/>
            </p:cNvSpPr>
            <p:nvPr/>
          </p:nvSpPr>
          <p:spPr bwMode="auto">
            <a:xfrm>
              <a:off x="6664326" y="1190625"/>
              <a:ext cx="1949450" cy="2492375"/>
            </a:xfrm>
            <a:custGeom>
              <a:avLst/>
              <a:gdLst>
                <a:gd name="T0" fmla="*/ 0 w 173"/>
                <a:gd name="T1" fmla="*/ 221 h 221"/>
                <a:gd name="T2" fmla="*/ 173 w 173"/>
                <a:gd name="T3" fmla="*/ 0 h 221"/>
                <a:gd name="T4" fmla="*/ 173 w 173"/>
                <a:gd name="T5" fmla="*/ 195 h 221"/>
                <a:gd name="T6" fmla="*/ 0 w 173"/>
                <a:gd name="T7" fmla="*/ 221 h 221"/>
              </a:gdLst>
              <a:ahLst/>
              <a:cxnLst>
                <a:cxn ang="0">
                  <a:pos x="T0" y="T1"/>
                </a:cxn>
                <a:cxn ang="0">
                  <a:pos x="T2" y="T3"/>
                </a:cxn>
                <a:cxn ang="0">
                  <a:pos x="T4" y="T5"/>
                </a:cxn>
                <a:cxn ang="0">
                  <a:pos x="T6" y="T7"/>
                </a:cxn>
              </a:cxnLst>
              <a:rect l="0" t="0" r="r" b="b"/>
              <a:pathLst>
                <a:path w="173" h="221">
                  <a:moveTo>
                    <a:pt x="0" y="221"/>
                  </a:moveTo>
                  <a:cubicBezTo>
                    <a:pt x="0" y="111"/>
                    <a:pt x="82" y="0"/>
                    <a:pt x="173" y="0"/>
                  </a:cubicBezTo>
                  <a:cubicBezTo>
                    <a:pt x="173" y="195"/>
                    <a:pt x="173" y="195"/>
                    <a:pt x="173" y="195"/>
                  </a:cubicBezTo>
                  <a:lnTo>
                    <a:pt x="0" y="221"/>
                  </a:lnTo>
                  <a:close/>
                </a:path>
              </a:pathLst>
            </a:custGeom>
            <a:solidFill>
              <a:schemeClr val="bg1">
                <a:lumMod val="75000"/>
              </a:schemeClr>
            </a:solidFill>
            <a:ln>
              <a:noFill/>
            </a:ln>
          </p:spPr>
          <p:txBody>
            <a:bodyPr vert="horz" wrap="square" lIns="68571" tIns="34286" rIns="68571" bIns="34286" numCol="1" anchor="t" anchorCtr="0" compatLnSpc="1">
              <a:prstTxWarp prst="textNoShape">
                <a:avLst/>
              </a:prstTxWarp>
            </a:bodyPr>
            <a:lstStyle/>
            <a:p>
              <a:endParaRPr lang="en-US"/>
            </a:p>
          </p:txBody>
        </p:sp>
        <p:sp>
          <p:nvSpPr>
            <p:cNvPr id="54" name="Freeform 9"/>
            <p:cNvSpPr>
              <a:spLocks/>
            </p:cNvSpPr>
            <p:nvPr/>
          </p:nvSpPr>
          <p:spPr bwMode="auto">
            <a:xfrm>
              <a:off x="7115176" y="1674813"/>
              <a:ext cx="1498600" cy="1939925"/>
            </a:xfrm>
            <a:custGeom>
              <a:avLst/>
              <a:gdLst>
                <a:gd name="T0" fmla="*/ 0 w 133"/>
                <a:gd name="T1" fmla="*/ 172 h 172"/>
                <a:gd name="T2" fmla="*/ 133 w 133"/>
                <a:gd name="T3" fmla="*/ 0 h 172"/>
                <a:gd name="T4" fmla="*/ 133 w 133"/>
                <a:gd name="T5" fmla="*/ 152 h 172"/>
                <a:gd name="T6" fmla="*/ 0 w 133"/>
                <a:gd name="T7" fmla="*/ 172 h 172"/>
              </a:gdLst>
              <a:ahLst/>
              <a:cxnLst>
                <a:cxn ang="0">
                  <a:pos x="T0" y="T1"/>
                </a:cxn>
                <a:cxn ang="0">
                  <a:pos x="T2" y="T3"/>
                </a:cxn>
                <a:cxn ang="0">
                  <a:pos x="T4" y="T5"/>
                </a:cxn>
                <a:cxn ang="0">
                  <a:pos x="T6" y="T7"/>
                </a:cxn>
              </a:cxnLst>
              <a:rect l="0" t="0" r="r" b="b"/>
              <a:pathLst>
                <a:path w="133" h="172">
                  <a:moveTo>
                    <a:pt x="0" y="172"/>
                  </a:moveTo>
                  <a:cubicBezTo>
                    <a:pt x="0" y="87"/>
                    <a:pt x="63" y="0"/>
                    <a:pt x="133" y="0"/>
                  </a:cubicBezTo>
                  <a:cubicBezTo>
                    <a:pt x="133" y="152"/>
                    <a:pt x="133" y="152"/>
                    <a:pt x="133" y="152"/>
                  </a:cubicBezTo>
                  <a:lnTo>
                    <a:pt x="0" y="172"/>
                  </a:lnTo>
                  <a:close/>
                </a:path>
              </a:pathLst>
            </a:custGeom>
            <a:solidFill>
              <a:schemeClr val="accent1">
                <a:lumMod val="60000"/>
                <a:lumOff val="40000"/>
              </a:schemeClr>
            </a:solidFill>
            <a:ln>
              <a:noFill/>
            </a:ln>
          </p:spPr>
          <p:txBody>
            <a:bodyPr vert="horz" wrap="square" lIns="68571" tIns="34286" rIns="68571" bIns="34286" numCol="1" anchor="t" anchorCtr="0" compatLnSpc="1">
              <a:prstTxWarp prst="textNoShape">
                <a:avLst/>
              </a:prstTxWarp>
            </a:bodyPr>
            <a:lstStyle/>
            <a:p>
              <a:endParaRPr lang="en-US"/>
            </a:p>
          </p:txBody>
        </p:sp>
        <p:sp>
          <p:nvSpPr>
            <p:cNvPr id="55" name="Freeform 10"/>
            <p:cNvSpPr>
              <a:spLocks/>
            </p:cNvSpPr>
            <p:nvPr/>
          </p:nvSpPr>
          <p:spPr bwMode="auto">
            <a:xfrm>
              <a:off x="7566026" y="2171700"/>
              <a:ext cx="1047750" cy="1376363"/>
            </a:xfrm>
            <a:custGeom>
              <a:avLst/>
              <a:gdLst>
                <a:gd name="T0" fmla="*/ 0 w 93"/>
                <a:gd name="T1" fmla="*/ 122 h 122"/>
                <a:gd name="T2" fmla="*/ 93 w 93"/>
                <a:gd name="T3" fmla="*/ 0 h 122"/>
                <a:gd name="T4" fmla="*/ 93 w 93"/>
                <a:gd name="T5" fmla="*/ 108 h 122"/>
                <a:gd name="T6" fmla="*/ 0 w 93"/>
                <a:gd name="T7" fmla="*/ 122 h 122"/>
              </a:gdLst>
              <a:ahLst/>
              <a:cxnLst>
                <a:cxn ang="0">
                  <a:pos x="T0" y="T1"/>
                </a:cxn>
                <a:cxn ang="0">
                  <a:pos x="T2" y="T3"/>
                </a:cxn>
                <a:cxn ang="0">
                  <a:pos x="T4" y="T5"/>
                </a:cxn>
                <a:cxn ang="0">
                  <a:pos x="T6" y="T7"/>
                </a:cxn>
              </a:cxnLst>
              <a:rect l="0" t="0" r="r" b="b"/>
              <a:pathLst>
                <a:path w="93" h="122">
                  <a:moveTo>
                    <a:pt x="0" y="122"/>
                  </a:moveTo>
                  <a:cubicBezTo>
                    <a:pt x="0" y="61"/>
                    <a:pt x="44" y="0"/>
                    <a:pt x="93" y="0"/>
                  </a:cubicBezTo>
                  <a:cubicBezTo>
                    <a:pt x="93" y="108"/>
                    <a:pt x="93" y="108"/>
                    <a:pt x="93" y="108"/>
                  </a:cubicBezTo>
                  <a:lnTo>
                    <a:pt x="0" y="122"/>
                  </a:lnTo>
                  <a:close/>
                </a:path>
              </a:pathLst>
            </a:custGeom>
            <a:solidFill>
              <a:srgbClr val="D2135C"/>
            </a:solidFill>
            <a:ln>
              <a:noFill/>
            </a:ln>
          </p:spPr>
          <p:txBody>
            <a:bodyPr vert="horz" wrap="square" lIns="68571" tIns="34286" rIns="68571" bIns="34286" numCol="1" anchor="t" anchorCtr="0" compatLnSpc="1">
              <a:prstTxWarp prst="textNoShape">
                <a:avLst/>
              </a:prstTxWarp>
            </a:bodyPr>
            <a:lstStyle/>
            <a:p>
              <a:endParaRPr lang="en-US"/>
            </a:p>
          </p:txBody>
        </p:sp>
        <p:sp>
          <p:nvSpPr>
            <p:cNvPr id="56" name="Freeform 11"/>
            <p:cNvSpPr>
              <a:spLocks/>
            </p:cNvSpPr>
            <p:nvPr/>
          </p:nvSpPr>
          <p:spPr bwMode="auto">
            <a:xfrm>
              <a:off x="8016876" y="2655888"/>
              <a:ext cx="596900" cy="823913"/>
            </a:xfrm>
            <a:custGeom>
              <a:avLst/>
              <a:gdLst>
                <a:gd name="T0" fmla="*/ 0 w 53"/>
                <a:gd name="T1" fmla="*/ 73 h 73"/>
                <a:gd name="T2" fmla="*/ 53 w 53"/>
                <a:gd name="T3" fmla="*/ 0 h 73"/>
                <a:gd name="T4" fmla="*/ 53 w 53"/>
                <a:gd name="T5" fmla="*/ 65 h 73"/>
                <a:gd name="T6" fmla="*/ 0 w 53"/>
                <a:gd name="T7" fmla="*/ 73 h 73"/>
              </a:gdLst>
              <a:ahLst/>
              <a:cxnLst>
                <a:cxn ang="0">
                  <a:pos x="T0" y="T1"/>
                </a:cxn>
                <a:cxn ang="0">
                  <a:pos x="T2" y="T3"/>
                </a:cxn>
                <a:cxn ang="0">
                  <a:pos x="T4" y="T5"/>
                </a:cxn>
                <a:cxn ang="0">
                  <a:pos x="T6" y="T7"/>
                </a:cxn>
              </a:cxnLst>
              <a:rect l="0" t="0" r="r" b="b"/>
              <a:pathLst>
                <a:path w="53" h="73">
                  <a:moveTo>
                    <a:pt x="0" y="73"/>
                  </a:moveTo>
                  <a:cubicBezTo>
                    <a:pt x="0" y="37"/>
                    <a:pt x="25" y="0"/>
                    <a:pt x="53" y="0"/>
                  </a:cubicBezTo>
                  <a:cubicBezTo>
                    <a:pt x="53" y="65"/>
                    <a:pt x="53" y="65"/>
                    <a:pt x="53" y="65"/>
                  </a:cubicBezTo>
                  <a:lnTo>
                    <a:pt x="0" y="73"/>
                  </a:lnTo>
                  <a:close/>
                </a:path>
              </a:pathLst>
            </a:custGeom>
            <a:solidFill>
              <a:srgbClr val="7030A0"/>
            </a:solidFill>
            <a:ln>
              <a:noFill/>
            </a:ln>
          </p:spPr>
          <p:txBody>
            <a:bodyPr vert="horz" wrap="square" lIns="68571" tIns="34286" rIns="68571" bIns="34286" numCol="1" anchor="t" anchorCtr="0" compatLnSpc="1">
              <a:prstTxWarp prst="textNoShape">
                <a:avLst/>
              </a:prstTxWarp>
            </a:bodyPr>
            <a:lstStyle/>
            <a:p>
              <a:endParaRPr lang="en-US"/>
            </a:p>
          </p:txBody>
        </p:sp>
        <p:sp>
          <p:nvSpPr>
            <p:cNvPr id="57" name="Freeform 12"/>
            <p:cNvSpPr>
              <a:spLocks/>
            </p:cNvSpPr>
            <p:nvPr/>
          </p:nvSpPr>
          <p:spPr bwMode="auto">
            <a:xfrm>
              <a:off x="6664326" y="3389313"/>
              <a:ext cx="3379788" cy="496888"/>
            </a:xfrm>
            <a:custGeom>
              <a:avLst/>
              <a:gdLst>
                <a:gd name="T0" fmla="*/ 0 w 300"/>
                <a:gd name="T1" fmla="*/ 26 h 44"/>
                <a:gd name="T2" fmla="*/ 172 w 300"/>
                <a:gd name="T3" fmla="*/ 44 h 44"/>
                <a:gd name="T4" fmla="*/ 300 w 300"/>
                <a:gd name="T5" fmla="*/ 35 h 44"/>
                <a:gd name="T6" fmla="*/ 173 w 300"/>
                <a:gd name="T7" fmla="*/ 0 h 44"/>
                <a:gd name="T8" fmla="*/ 0 w 300"/>
                <a:gd name="T9" fmla="*/ 26 h 44"/>
              </a:gdLst>
              <a:ahLst/>
              <a:cxnLst>
                <a:cxn ang="0">
                  <a:pos x="T0" y="T1"/>
                </a:cxn>
                <a:cxn ang="0">
                  <a:pos x="T2" y="T3"/>
                </a:cxn>
                <a:cxn ang="0">
                  <a:pos x="T4" y="T5"/>
                </a:cxn>
                <a:cxn ang="0">
                  <a:pos x="T6" y="T7"/>
                </a:cxn>
                <a:cxn ang="0">
                  <a:pos x="T8" y="T9"/>
                </a:cxn>
              </a:cxnLst>
              <a:rect l="0" t="0" r="r" b="b"/>
              <a:pathLst>
                <a:path w="300" h="44">
                  <a:moveTo>
                    <a:pt x="0" y="26"/>
                  </a:moveTo>
                  <a:cubicBezTo>
                    <a:pt x="34" y="37"/>
                    <a:pt x="98" y="44"/>
                    <a:pt x="172" y="44"/>
                  </a:cubicBezTo>
                  <a:cubicBezTo>
                    <a:pt x="221" y="44"/>
                    <a:pt x="266" y="41"/>
                    <a:pt x="300" y="35"/>
                  </a:cubicBezTo>
                  <a:cubicBezTo>
                    <a:pt x="173" y="0"/>
                    <a:pt x="173" y="0"/>
                    <a:pt x="173" y="0"/>
                  </a:cubicBezTo>
                  <a:lnTo>
                    <a:pt x="0" y="26"/>
                  </a:lnTo>
                  <a:close/>
                </a:path>
              </a:pathLst>
            </a:custGeom>
            <a:solidFill>
              <a:schemeClr val="bg1">
                <a:lumMod val="50000"/>
              </a:schemeClr>
            </a:solidFill>
            <a:ln>
              <a:noFill/>
            </a:ln>
          </p:spPr>
          <p:txBody>
            <a:bodyPr vert="horz" wrap="square" lIns="68571" tIns="34286" rIns="68571" bIns="34286" numCol="1" anchor="t" anchorCtr="0" compatLnSpc="1">
              <a:prstTxWarp prst="textNoShape">
                <a:avLst/>
              </a:prstTxWarp>
            </a:bodyPr>
            <a:lstStyle/>
            <a:p>
              <a:endParaRPr lang="en-US"/>
            </a:p>
          </p:txBody>
        </p:sp>
        <p:sp>
          <p:nvSpPr>
            <p:cNvPr id="58" name="Freeform 13"/>
            <p:cNvSpPr>
              <a:spLocks/>
            </p:cNvSpPr>
            <p:nvPr/>
          </p:nvSpPr>
          <p:spPr bwMode="auto">
            <a:xfrm>
              <a:off x="7115176" y="3389313"/>
              <a:ext cx="2601913" cy="384175"/>
            </a:xfrm>
            <a:custGeom>
              <a:avLst/>
              <a:gdLst>
                <a:gd name="T0" fmla="*/ 0 w 231"/>
                <a:gd name="T1" fmla="*/ 20 h 34"/>
                <a:gd name="T2" fmla="*/ 132 w 231"/>
                <a:gd name="T3" fmla="*/ 34 h 34"/>
                <a:gd name="T4" fmla="*/ 231 w 231"/>
                <a:gd name="T5" fmla="*/ 27 h 34"/>
                <a:gd name="T6" fmla="*/ 133 w 231"/>
                <a:gd name="T7" fmla="*/ 0 h 34"/>
                <a:gd name="T8" fmla="*/ 0 w 231"/>
                <a:gd name="T9" fmla="*/ 20 h 34"/>
              </a:gdLst>
              <a:ahLst/>
              <a:cxnLst>
                <a:cxn ang="0">
                  <a:pos x="T0" y="T1"/>
                </a:cxn>
                <a:cxn ang="0">
                  <a:pos x="T2" y="T3"/>
                </a:cxn>
                <a:cxn ang="0">
                  <a:pos x="T4" y="T5"/>
                </a:cxn>
                <a:cxn ang="0">
                  <a:pos x="T6" y="T7"/>
                </a:cxn>
                <a:cxn ang="0">
                  <a:pos x="T8" y="T9"/>
                </a:cxn>
              </a:cxnLst>
              <a:rect l="0" t="0" r="r" b="b"/>
              <a:pathLst>
                <a:path w="231" h="34">
                  <a:moveTo>
                    <a:pt x="0" y="20"/>
                  </a:moveTo>
                  <a:cubicBezTo>
                    <a:pt x="27" y="28"/>
                    <a:pt x="76" y="34"/>
                    <a:pt x="132" y="34"/>
                  </a:cubicBezTo>
                  <a:cubicBezTo>
                    <a:pt x="170" y="34"/>
                    <a:pt x="204" y="31"/>
                    <a:pt x="231" y="27"/>
                  </a:cubicBezTo>
                  <a:cubicBezTo>
                    <a:pt x="133" y="0"/>
                    <a:pt x="133" y="0"/>
                    <a:pt x="133" y="0"/>
                  </a:cubicBezTo>
                  <a:lnTo>
                    <a:pt x="0" y="20"/>
                  </a:lnTo>
                  <a:close/>
                </a:path>
              </a:pathLst>
            </a:custGeom>
            <a:solidFill>
              <a:schemeClr val="accent1">
                <a:lumMod val="60000"/>
                <a:lumOff val="40000"/>
              </a:schemeClr>
            </a:solidFill>
            <a:ln>
              <a:noFill/>
            </a:ln>
          </p:spPr>
          <p:txBody>
            <a:bodyPr vert="horz" wrap="square" lIns="68571" tIns="34286" rIns="68571" bIns="34286" numCol="1" anchor="t" anchorCtr="0" compatLnSpc="1">
              <a:prstTxWarp prst="textNoShape">
                <a:avLst/>
              </a:prstTxWarp>
            </a:bodyPr>
            <a:lstStyle/>
            <a:p>
              <a:endParaRPr lang="en-US"/>
            </a:p>
          </p:txBody>
        </p:sp>
        <p:sp>
          <p:nvSpPr>
            <p:cNvPr id="59" name="Freeform 14"/>
            <p:cNvSpPr>
              <a:spLocks/>
            </p:cNvSpPr>
            <p:nvPr/>
          </p:nvSpPr>
          <p:spPr bwMode="auto">
            <a:xfrm>
              <a:off x="7566026" y="3389313"/>
              <a:ext cx="1812925" cy="260350"/>
            </a:xfrm>
            <a:custGeom>
              <a:avLst/>
              <a:gdLst>
                <a:gd name="T0" fmla="*/ 161 w 161"/>
                <a:gd name="T1" fmla="*/ 19 h 23"/>
                <a:gd name="T2" fmla="*/ 92 w 161"/>
                <a:gd name="T3" fmla="*/ 23 h 23"/>
                <a:gd name="T4" fmla="*/ 0 w 161"/>
                <a:gd name="T5" fmla="*/ 14 h 23"/>
                <a:gd name="T6" fmla="*/ 93 w 161"/>
                <a:gd name="T7" fmla="*/ 0 h 23"/>
                <a:gd name="T8" fmla="*/ 161 w 161"/>
                <a:gd name="T9" fmla="*/ 19 h 23"/>
              </a:gdLst>
              <a:ahLst/>
              <a:cxnLst>
                <a:cxn ang="0">
                  <a:pos x="T0" y="T1"/>
                </a:cxn>
                <a:cxn ang="0">
                  <a:pos x="T2" y="T3"/>
                </a:cxn>
                <a:cxn ang="0">
                  <a:pos x="T4" y="T5"/>
                </a:cxn>
                <a:cxn ang="0">
                  <a:pos x="T6" y="T7"/>
                </a:cxn>
                <a:cxn ang="0">
                  <a:pos x="T8" y="T9"/>
                </a:cxn>
              </a:cxnLst>
              <a:rect l="0" t="0" r="r" b="b"/>
              <a:pathLst>
                <a:path w="161" h="23">
                  <a:moveTo>
                    <a:pt x="161" y="19"/>
                  </a:moveTo>
                  <a:cubicBezTo>
                    <a:pt x="142" y="21"/>
                    <a:pt x="118" y="23"/>
                    <a:pt x="92" y="23"/>
                  </a:cubicBezTo>
                  <a:cubicBezTo>
                    <a:pt x="54" y="23"/>
                    <a:pt x="20" y="19"/>
                    <a:pt x="0" y="14"/>
                  </a:cubicBezTo>
                  <a:cubicBezTo>
                    <a:pt x="93" y="0"/>
                    <a:pt x="93" y="0"/>
                    <a:pt x="93" y="0"/>
                  </a:cubicBezTo>
                  <a:lnTo>
                    <a:pt x="161" y="19"/>
                  </a:lnTo>
                  <a:close/>
                </a:path>
              </a:pathLst>
            </a:custGeom>
            <a:solidFill>
              <a:srgbClr val="D2135C"/>
            </a:solidFill>
            <a:ln>
              <a:noFill/>
            </a:ln>
          </p:spPr>
          <p:txBody>
            <a:bodyPr vert="horz" wrap="square" lIns="68571" tIns="34286" rIns="68571" bIns="34286" numCol="1" anchor="t" anchorCtr="0" compatLnSpc="1">
              <a:prstTxWarp prst="textNoShape">
                <a:avLst/>
              </a:prstTxWarp>
            </a:bodyPr>
            <a:lstStyle/>
            <a:p>
              <a:endParaRPr lang="en-US"/>
            </a:p>
          </p:txBody>
        </p:sp>
        <p:sp>
          <p:nvSpPr>
            <p:cNvPr id="60" name="Freeform 15"/>
            <p:cNvSpPr>
              <a:spLocks/>
            </p:cNvSpPr>
            <p:nvPr/>
          </p:nvSpPr>
          <p:spPr bwMode="auto">
            <a:xfrm>
              <a:off x="8016876" y="3389313"/>
              <a:ext cx="1023938" cy="146050"/>
            </a:xfrm>
            <a:custGeom>
              <a:avLst/>
              <a:gdLst>
                <a:gd name="T0" fmla="*/ 0 w 91"/>
                <a:gd name="T1" fmla="*/ 8 h 13"/>
                <a:gd name="T2" fmla="*/ 53 w 91"/>
                <a:gd name="T3" fmla="*/ 13 h 13"/>
                <a:gd name="T4" fmla="*/ 91 w 91"/>
                <a:gd name="T5" fmla="*/ 10 h 13"/>
                <a:gd name="T6" fmla="*/ 53 w 91"/>
                <a:gd name="T7" fmla="*/ 0 h 13"/>
                <a:gd name="T8" fmla="*/ 0 w 91"/>
                <a:gd name="T9" fmla="*/ 8 h 13"/>
              </a:gdLst>
              <a:ahLst/>
              <a:cxnLst>
                <a:cxn ang="0">
                  <a:pos x="T0" y="T1"/>
                </a:cxn>
                <a:cxn ang="0">
                  <a:pos x="T2" y="T3"/>
                </a:cxn>
                <a:cxn ang="0">
                  <a:pos x="T4" y="T5"/>
                </a:cxn>
                <a:cxn ang="0">
                  <a:pos x="T6" y="T7"/>
                </a:cxn>
                <a:cxn ang="0">
                  <a:pos x="T8" y="T9"/>
                </a:cxn>
              </a:cxnLst>
              <a:rect l="0" t="0" r="r" b="b"/>
              <a:pathLst>
                <a:path w="91" h="13">
                  <a:moveTo>
                    <a:pt x="0" y="8"/>
                  </a:moveTo>
                  <a:cubicBezTo>
                    <a:pt x="13" y="11"/>
                    <a:pt x="32" y="13"/>
                    <a:pt x="53" y="13"/>
                  </a:cubicBezTo>
                  <a:cubicBezTo>
                    <a:pt x="67" y="13"/>
                    <a:pt x="80" y="12"/>
                    <a:pt x="91" y="10"/>
                  </a:cubicBezTo>
                  <a:cubicBezTo>
                    <a:pt x="53" y="0"/>
                    <a:pt x="53" y="0"/>
                    <a:pt x="53" y="0"/>
                  </a:cubicBezTo>
                  <a:lnTo>
                    <a:pt x="0" y="8"/>
                  </a:lnTo>
                  <a:close/>
                </a:path>
              </a:pathLst>
            </a:custGeom>
            <a:solidFill>
              <a:srgbClr val="7030A0"/>
            </a:solidFill>
            <a:ln>
              <a:noFill/>
            </a:ln>
          </p:spPr>
          <p:txBody>
            <a:bodyPr vert="horz" wrap="square" lIns="68571" tIns="34286" rIns="68571" bIns="34286" numCol="1" anchor="t" anchorCtr="0" compatLnSpc="1">
              <a:prstTxWarp prst="textNoShape">
                <a:avLst/>
              </a:prstTxWarp>
            </a:bodyPr>
            <a:lstStyle/>
            <a:p>
              <a:endParaRPr lang="en-US"/>
            </a:p>
          </p:txBody>
        </p:sp>
        <p:sp>
          <p:nvSpPr>
            <p:cNvPr id="61" name="Freeform 16"/>
            <p:cNvSpPr>
              <a:spLocks/>
            </p:cNvSpPr>
            <p:nvPr/>
          </p:nvSpPr>
          <p:spPr bwMode="auto">
            <a:xfrm>
              <a:off x="8613776" y="1190625"/>
              <a:ext cx="1430338" cy="2593975"/>
            </a:xfrm>
            <a:custGeom>
              <a:avLst/>
              <a:gdLst>
                <a:gd name="T0" fmla="*/ 0 w 127"/>
                <a:gd name="T1" fmla="*/ 0 h 230"/>
                <a:gd name="T2" fmla="*/ 127 w 127"/>
                <a:gd name="T3" fmla="*/ 230 h 230"/>
                <a:gd name="T4" fmla="*/ 0 w 127"/>
                <a:gd name="T5" fmla="*/ 195 h 230"/>
                <a:gd name="T6" fmla="*/ 0 w 127"/>
                <a:gd name="T7" fmla="*/ 0 h 230"/>
              </a:gdLst>
              <a:ahLst/>
              <a:cxnLst>
                <a:cxn ang="0">
                  <a:pos x="T0" y="T1"/>
                </a:cxn>
                <a:cxn ang="0">
                  <a:pos x="T2" y="T3"/>
                </a:cxn>
                <a:cxn ang="0">
                  <a:pos x="T4" y="T5"/>
                </a:cxn>
                <a:cxn ang="0">
                  <a:pos x="T6" y="T7"/>
                </a:cxn>
              </a:cxnLst>
              <a:rect l="0" t="0" r="r" b="b"/>
              <a:pathLst>
                <a:path w="127" h="230">
                  <a:moveTo>
                    <a:pt x="0" y="0"/>
                  </a:moveTo>
                  <a:cubicBezTo>
                    <a:pt x="67" y="0"/>
                    <a:pt x="127" y="120"/>
                    <a:pt x="127" y="230"/>
                  </a:cubicBezTo>
                  <a:cubicBezTo>
                    <a:pt x="0" y="195"/>
                    <a:pt x="0" y="195"/>
                    <a:pt x="0" y="195"/>
                  </a:cubicBezTo>
                  <a:lnTo>
                    <a:pt x="0" y="0"/>
                  </a:lnTo>
                  <a:close/>
                </a:path>
              </a:pathLst>
            </a:custGeom>
            <a:solidFill>
              <a:schemeClr val="bg1">
                <a:lumMod val="75000"/>
              </a:schemeClr>
            </a:solidFill>
            <a:ln>
              <a:noFill/>
            </a:ln>
          </p:spPr>
          <p:txBody>
            <a:bodyPr vert="horz" wrap="square" lIns="68571" tIns="34286" rIns="68571" bIns="34286" numCol="1" anchor="t" anchorCtr="0" compatLnSpc="1">
              <a:prstTxWarp prst="textNoShape">
                <a:avLst/>
              </a:prstTxWarp>
            </a:bodyPr>
            <a:lstStyle/>
            <a:p>
              <a:endParaRPr lang="en-US"/>
            </a:p>
          </p:txBody>
        </p:sp>
        <p:sp>
          <p:nvSpPr>
            <p:cNvPr id="62" name="Freeform 17"/>
            <p:cNvSpPr>
              <a:spLocks/>
            </p:cNvSpPr>
            <p:nvPr/>
          </p:nvSpPr>
          <p:spPr bwMode="auto">
            <a:xfrm>
              <a:off x="8613776" y="1674813"/>
              <a:ext cx="1103313" cy="2019300"/>
            </a:xfrm>
            <a:custGeom>
              <a:avLst/>
              <a:gdLst>
                <a:gd name="T0" fmla="*/ 0 w 98"/>
                <a:gd name="T1" fmla="*/ 0 h 179"/>
                <a:gd name="T2" fmla="*/ 98 w 98"/>
                <a:gd name="T3" fmla="*/ 179 h 179"/>
                <a:gd name="T4" fmla="*/ 0 w 98"/>
                <a:gd name="T5" fmla="*/ 152 h 179"/>
                <a:gd name="T6" fmla="*/ 0 w 98"/>
                <a:gd name="T7" fmla="*/ 0 h 179"/>
              </a:gdLst>
              <a:ahLst/>
              <a:cxnLst>
                <a:cxn ang="0">
                  <a:pos x="T0" y="T1"/>
                </a:cxn>
                <a:cxn ang="0">
                  <a:pos x="T2" y="T3"/>
                </a:cxn>
                <a:cxn ang="0">
                  <a:pos x="T4" y="T5"/>
                </a:cxn>
                <a:cxn ang="0">
                  <a:pos x="T6" y="T7"/>
                </a:cxn>
              </a:cxnLst>
              <a:rect l="0" t="0" r="r" b="b"/>
              <a:pathLst>
                <a:path w="98" h="179">
                  <a:moveTo>
                    <a:pt x="0" y="0"/>
                  </a:moveTo>
                  <a:cubicBezTo>
                    <a:pt x="52" y="0"/>
                    <a:pt x="98" y="94"/>
                    <a:pt x="98" y="179"/>
                  </a:cubicBezTo>
                  <a:cubicBezTo>
                    <a:pt x="0" y="152"/>
                    <a:pt x="0" y="152"/>
                    <a:pt x="0" y="152"/>
                  </a:cubicBezTo>
                  <a:lnTo>
                    <a:pt x="0" y="0"/>
                  </a:lnTo>
                  <a:close/>
                </a:path>
              </a:pathLst>
            </a:custGeom>
            <a:solidFill>
              <a:schemeClr val="accent1">
                <a:lumMod val="60000"/>
                <a:lumOff val="40000"/>
              </a:schemeClr>
            </a:solidFill>
            <a:ln>
              <a:noFill/>
            </a:ln>
          </p:spPr>
          <p:txBody>
            <a:bodyPr vert="horz" wrap="square" lIns="68571" tIns="34286" rIns="68571" bIns="34286" numCol="1" anchor="t" anchorCtr="0" compatLnSpc="1">
              <a:prstTxWarp prst="textNoShape">
                <a:avLst/>
              </a:prstTxWarp>
            </a:bodyPr>
            <a:lstStyle/>
            <a:p>
              <a:endParaRPr lang="en-US"/>
            </a:p>
          </p:txBody>
        </p:sp>
        <p:sp>
          <p:nvSpPr>
            <p:cNvPr id="63" name="Freeform 18"/>
            <p:cNvSpPr>
              <a:spLocks/>
            </p:cNvSpPr>
            <p:nvPr/>
          </p:nvSpPr>
          <p:spPr bwMode="auto">
            <a:xfrm>
              <a:off x="8613776" y="2171700"/>
              <a:ext cx="765175" cy="1431925"/>
            </a:xfrm>
            <a:custGeom>
              <a:avLst/>
              <a:gdLst>
                <a:gd name="T0" fmla="*/ 0 w 68"/>
                <a:gd name="T1" fmla="*/ 0 h 127"/>
                <a:gd name="T2" fmla="*/ 68 w 68"/>
                <a:gd name="T3" fmla="*/ 127 h 127"/>
                <a:gd name="T4" fmla="*/ 0 w 68"/>
                <a:gd name="T5" fmla="*/ 108 h 127"/>
                <a:gd name="T6" fmla="*/ 0 w 68"/>
                <a:gd name="T7" fmla="*/ 0 h 127"/>
              </a:gdLst>
              <a:ahLst/>
              <a:cxnLst>
                <a:cxn ang="0">
                  <a:pos x="T0" y="T1"/>
                </a:cxn>
                <a:cxn ang="0">
                  <a:pos x="T2" y="T3"/>
                </a:cxn>
                <a:cxn ang="0">
                  <a:pos x="T4" y="T5"/>
                </a:cxn>
                <a:cxn ang="0">
                  <a:pos x="T6" y="T7"/>
                </a:cxn>
              </a:cxnLst>
              <a:rect l="0" t="0" r="r" b="b"/>
              <a:pathLst>
                <a:path w="68" h="127">
                  <a:moveTo>
                    <a:pt x="0" y="0"/>
                  </a:moveTo>
                  <a:cubicBezTo>
                    <a:pt x="36" y="0"/>
                    <a:pt x="68" y="66"/>
                    <a:pt x="68" y="127"/>
                  </a:cubicBezTo>
                  <a:cubicBezTo>
                    <a:pt x="0" y="108"/>
                    <a:pt x="0" y="108"/>
                    <a:pt x="0" y="108"/>
                  </a:cubicBezTo>
                  <a:lnTo>
                    <a:pt x="0" y="0"/>
                  </a:lnTo>
                  <a:close/>
                </a:path>
              </a:pathLst>
            </a:custGeom>
            <a:solidFill>
              <a:srgbClr val="D2135C"/>
            </a:solidFill>
            <a:ln>
              <a:noFill/>
            </a:ln>
          </p:spPr>
          <p:txBody>
            <a:bodyPr vert="horz" wrap="square" lIns="68571" tIns="34286" rIns="68571" bIns="34286" numCol="1" anchor="t" anchorCtr="0" compatLnSpc="1">
              <a:prstTxWarp prst="textNoShape">
                <a:avLst/>
              </a:prstTxWarp>
            </a:bodyPr>
            <a:lstStyle/>
            <a:p>
              <a:endParaRPr lang="en-US"/>
            </a:p>
          </p:txBody>
        </p:sp>
        <p:sp>
          <p:nvSpPr>
            <p:cNvPr id="64" name="Freeform 19"/>
            <p:cNvSpPr>
              <a:spLocks/>
            </p:cNvSpPr>
            <p:nvPr/>
          </p:nvSpPr>
          <p:spPr bwMode="auto">
            <a:xfrm>
              <a:off x="8613776" y="2655888"/>
              <a:ext cx="427038" cy="846138"/>
            </a:xfrm>
            <a:custGeom>
              <a:avLst/>
              <a:gdLst>
                <a:gd name="T0" fmla="*/ 0 w 38"/>
                <a:gd name="T1" fmla="*/ 0 h 75"/>
                <a:gd name="T2" fmla="*/ 38 w 38"/>
                <a:gd name="T3" fmla="*/ 75 h 75"/>
                <a:gd name="T4" fmla="*/ 0 w 38"/>
                <a:gd name="T5" fmla="*/ 65 h 75"/>
                <a:gd name="T6" fmla="*/ 0 w 38"/>
                <a:gd name="T7" fmla="*/ 0 h 75"/>
              </a:gdLst>
              <a:ahLst/>
              <a:cxnLst>
                <a:cxn ang="0">
                  <a:pos x="T0" y="T1"/>
                </a:cxn>
                <a:cxn ang="0">
                  <a:pos x="T2" y="T3"/>
                </a:cxn>
                <a:cxn ang="0">
                  <a:pos x="T4" y="T5"/>
                </a:cxn>
                <a:cxn ang="0">
                  <a:pos x="T6" y="T7"/>
                </a:cxn>
              </a:cxnLst>
              <a:rect l="0" t="0" r="r" b="b"/>
              <a:pathLst>
                <a:path w="38" h="75">
                  <a:moveTo>
                    <a:pt x="0" y="0"/>
                  </a:moveTo>
                  <a:cubicBezTo>
                    <a:pt x="21" y="0"/>
                    <a:pt x="38" y="40"/>
                    <a:pt x="38" y="75"/>
                  </a:cubicBezTo>
                  <a:cubicBezTo>
                    <a:pt x="0" y="65"/>
                    <a:pt x="0" y="65"/>
                    <a:pt x="0" y="65"/>
                  </a:cubicBezTo>
                  <a:lnTo>
                    <a:pt x="0" y="0"/>
                  </a:lnTo>
                  <a:close/>
                </a:path>
              </a:pathLst>
            </a:custGeom>
            <a:solidFill>
              <a:srgbClr val="7030A0"/>
            </a:solidFill>
            <a:ln>
              <a:noFill/>
            </a:ln>
          </p:spPr>
          <p:txBody>
            <a:bodyPr vert="horz" wrap="square" lIns="68571" tIns="34286" rIns="68571" bIns="34286" numCol="1" anchor="t" anchorCtr="0" compatLnSpc="1">
              <a:prstTxWarp prst="textNoShape">
                <a:avLst/>
              </a:prstTxWarp>
            </a:bodyPr>
            <a:lstStyle/>
            <a:p>
              <a:endParaRPr lang="en-US"/>
            </a:p>
          </p:txBody>
        </p:sp>
      </p:grpSp>
      <p:sp>
        <p:nvSpPr>
          <p:cNvPr id="66" name="Freeform 16">
            <a:extLst>
              <a:ext uri="{FF2B5EF4-FFF2-40B4-BE49-F238E27FC236}">
                <a16:creationId xmlns:a16="http://schemas.microsoft.com/office/drawing/2014/main" id="{94560BB3-A796-482B-A818-858CF33A2C64}"/>
              </a:ext>
            </a:extLst>
          </p:cNvPr>
          <p:cNvSpPr>
            <a:spLocks/>
          </p:cNvSpPr>
          <p:nvPr/>
        </p:nvSpPr>
        <p:spPr bwMode="auto">
          <a:xfrm>
            <a:off x="3089845" y="1274572"/>
            <a:ext cx="1454004" cy="2636894"/>
          </a:xfrm>
          <a:custGeom>
            <a:avLst/>
            <a:gdLst>
              <a:gd name="T0" fmla="*/ 0 w 127"/>
              <a:gd name="T1" fmla="*/ 0 h 230"/>
              <a:gd name="T2" fmla="*/ 127 w 127"/>
              <a:gd name="T3" fmla="*/ 230 h 230"/>
              <a:gd name="T4" fmla="*/ 0 w 127"/>
              <a:gd name="T5" fmla="*/ 195 h 230"/>
              <a:gd name="T6" fmla="*/ 0 w 127"/>
              <a:gd name="T7" fmla="*/ 0 h 230"/>
            </a:gdLst>
            <a:ahLst/>
            <a:cxnLst>
              <a:cxn ang="0">
                <a:pos x="T0" y="T1"/>
              </a:cxn>
              <a:cxn ang="0">
                <a:pos x="T2" y="T3"/>
              </a:cxn>
              <a:cxn ang="0">
                <a:pos x="T4" y="T5"/>
              </a:cxn>
              <a:cxn ang="0">
                <a:pos x="T6" y="T7"/>
              </a:cxn>
            </a:cxnLst>
            <a:rect l="0" t="0" r="r" b="b"/>
            <a:pathLst>
              <a:path w="127" h="230">
                <a:moveTo>
                  <a:pt x="0" y="0"/>
                </a:moveTo>
                <a:cubicBezTo>
                  <a:pt x="67" y="0"/>
                  <a:pt x="127" y="120"/>
                  <a:pt x="127" y="230"/>
                </a:cubicBezTo>
                <a:cubicBezTo>
                  <a:pt x="0" y="195"/>
                  <a:pt x="0" y="195"/>
                  <a:pt x="0" y="195"/>
                </a:cubicBezTo>
                <a:lnTo>
                  <a:pt x="0" y="0"/>
                </a:lnTo>
                <a:close/>
              </a:path>
            </a:pathLst>
          </a:custGeom>
          <a:solidFill>
            <a:schemeClr val="tx1">
              <a:alpha val="19000"/>
            </a:schemeClr>
          </a:solidFill>
          <a:ln>
            <a:noFill/>
          </a:ln>
        </p:spPr>
        <p:txBody>
          <a:bodyPr vert="horz" wrap="square" lIns="68571" tIns="34286" rIns="68571" bIns="34286" numCol="1" anchor="t" anchorCtr="0" compatLnSpc="1">
            <a:prstTxWarp prst="textNoShape">
              <a:avLst/>
            </a:prstTxWarp>
          </a:bodyPr>
          <a:lstStyle/>
          <a:p>
            <a:endParaRPr lang="en-US"/>
          </a:p>
        </p:txBody>
      </p:sp>
      <p:grpSp>
        <p:nvGrpSpPr>
          <p:cNvPr id="9" name="Group 8"/>
          <p:cNvGrpSpPr/>
          <p:nvPr/>
        </p:nvGrpSpPr>
        <p:grpSpPr>
          <a:xfrm>
            <a:off x="6095206" y="1260493"/>
            <a:ext cx="6427605" cy="3452905"/>
            <a:chOff x="6096000" y="1260210"/>
            <a:chExt cx="6428442" cy="3453355"/>
          </a:xfrm>
        </p:grpSpPr>
        <p:grpSp>
          <p:nvGrpSpPr>
            <p:cNvPr id="68" name="Grupa 2">
              <a:extLst>
                <a:ext uri="{FF2B5EF4-FFF2-40B4-BE49-F238E27FC236}">
                  <a16:creationId xmlns:a16="http://schemas.microsoft.com/office/drawing/2014/main" id="{2CF63147-C9AE-4692-80DB-F07416F52008}"/>
                </a:ext>
              </a:extLst>
            </p:cNvPr>
            <p:cNvGrpSpPr/>
            <p:nvPr/>
          </p:nvGrpSpPr>
          <p:grpSpPr>
            <a:xfrm>
              <a:off x="6096000" y="1260210"/>
              <a:ext cx="6428442" cy="3453355"/>
              <a:chOff x="6096000" y="1178572"/>
              <a:chExt cx="6428442" cy="3453355"/>
            </a:xfrm>
          </p:grpSpPr>
          <p:sp>
            <p:nvSpPr>
              <p:cNvPr id="69" name="Prostokąt zaokrąglony 39">
                <a:extLst>
                  <a:ext uri="{FF2B5EF4-FFF2-40B4-BE49-F238E27FC236}">
                    <a16:creationId xmlns:a16="http://schemas.microsoft.com/office/drawing/2014/main" id="{0E5BDD95-EF83-45CB-876B-111C93D80C47}"/>
                  </a:ext>
                </a:extLst>
              </p:cNvPr>
              <p:cNvSpPr/>
              <p:nvPr/>
            </p:nvSpPr>
            <p:spPr>
              <a:xfrm>
                <a:off x="6096000" y="1178572"/>
                <a:ext cx="6428442" cy="3446446"/>
              </a:xfrm>
              <a:prstGeom prst="roundRect">
                <a:avLst>
                  <a:gd name="adj" fmla="val 2505"/>
                </a:avLst>
              </a:prstGeom>
              <a:solidFill>
                <a:srgbClr val="F76A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chemeClr val="bg1"/>
                  </a:solidFill>
                  <a:latin typeface="Century Gothic" panose="020B0502020202020204" pitchFamily="34" charset="0"/>
                </a:endParaRPr>
              </a:p>
            </p:txBody>
          </p:sp>
          <p:grpSp>
            <p:nvGrpSpPr>
              <p:cNvPr id="70" name="Grupa 47"/>
              <p:cNvGrpSpPr/>
              <p:nvPr/>
            </p:nvGrpSpPr>
            <p:grpSpPr>
              <a:xfrm>
                <a:off x="6188805" y="1565890"/>
                <a:ext cx="6165120" cy="3066037"/>
                <a:chOff x="6188805" y="1565890"/>
                <a:chExt cx="6165120" cy="3066037"/>
              </a:xfrm>
            </p:grpSpPr>
            <p:sp>
              <p:nvSpPr>
                <p:cNvPr id="71" name="Łącznik prosty 22"/>
                <p:cNvSpPr/>
                <p:nvPr/>
              </p:nvSpPr>
              <p:spPr>
                <a:xfrm>
                  <a:off x="6188805" y="1565890"/>
                  <a:ext cx="6165120" cy="0"/>
                </a:xfrm>
                <a:prstGeom prst="line">
                  <a:avLst/>
                </a:prstGeom>
                <a:ln w="19050">
                  <a:solidFill>
                    <a:schemeClr val="accent1">
                      <a:lumMod val="20000"/>
                      <a:lumOff val="8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NZ"/>
                </a:p>
              </p:txBody>
            </p:sp>
            <p:sp>
              <p:nvSpPr>
                <p:cNvPr id="72" name="Dowolny kształt 23"/>
                <p:cNvSpPr/>
                <p:nvPr/>
              </p:nvSpPr>
              <p:spPr>
                <a:xfrm>
                  <a:off x="6188805" y="1584940"/>
                  <a:ext cx="1983645" cy="380873"/>
                </a:xfrm>
                <a:custGeom>
                  <a:avLst/>
                  <a:gdLst>
                    <a:gd name="connsiteX0" fmla="*/ 0 w 5630259"/>
                    <a:gd name="connsiteY0" fmla="*/ 0 h 380873"/>
                    <a:gd name="connsiteX1" fmla="*/ 5630259 w 5630259"/>
                    <a:gd name="connsiteY1" fmla="*/ 0 h 380873"/>
                    <a:gd name="connsiteX2" fmla="*/ 5630259 w 5630259"/>
                    <a:gd name="connsiteY2" fmla="*/ 380873 h 380873"/>
                    <a:gd name="connsiteX3" fmla="*/ 0 w 5630259"/>
                    <a:gd name="connsiteY3" fmla="*/ 380873 h 380873"/>
                    <a:gd name="connsiteX4" fmla="*/ 0 w 5630259"/>
                    <a:gd name="connsiteY4" fmla="*/ 0 h 380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30259" h="380873">
                      <a:moveTo>
                        <a:pt x="0" y="0"/>
                      </a:moveTo>
                      <a:lnTo>
                        <a:pt x="5630259" y="0"/>
                      </a:lnTo>
                      <a:lnTo>
                        <a:pt x="5630259" y="380873"/>
                      </a:lnTo>
                      <a:lnTo>
                        <a:pt x="0" y="38087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52" tIns="60952" rIns="60952" bIns="60952" numCol="1" spcCol="1270" anchor="t" anchorCtr="0">
                  <a:noAutofit/>
                </a:bodyPr>
                <a:lstStyle/>
                <a:p>
                  <a:pPr defTabSz="711129">
                    <a:lnSpc>
                      <a:spcPct val="90000"/>
                    </a:lnSpc>
                    <a:spcBef>
                      <a:spcPct val="0"/>
                    </a:spcBef>
                    <a:spcAft>
                      <a:spcPct val="35000"/>
                    </a:spcAft>
                  </a:pPr>
                  <a:r>
                    <a:rPr lang="pl-PL" sz="1600" dirty="0">
                      <a:solidFill>
                        <a:schemeClr val="bg1"/>
                      </a:solidFill>
                      <a:latin typeface="Century Gothic" panose="020B0502020202020204" pitchFamily="34" charset="0"/>
                    </a:rPr>
                    <a:t>Attitudes</a:t>
                  </a:r>
                </a:p>
              </p:txBody>
            </p:sp>
            <p:sp>
              <p:nvSpPr>
                <p:cNvPr id="73" name="Łącznik prosty 24"/>
                <p:cNvSpPr/>
                <p:nvPr/>
              </p:nvSpPr>
              <p:spPr>
                <a:xfrm>
                  <a:off x="6188805" y="1946763"/>
                  <a:ext cx="6165120" cy="0"/>
                </a:xfrm>
                <a:prstGeom prst="line">
                  <a:avLst/>
                </a:prstGeom>
                <a:ln w="19050">
                  <a:solidFill>
                    <a:schemeClr val="accent1">
                      <a:lumMod val="20000"/>
                      <a:lumOff val="8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NZ"/>
                </a:p>
              </p:txBody>
            </p:sp>
            <p:sp>
              <p:nvSpPr>
                <p:cNvPr id="74" name="Dowolny kształt 25"/>
                <p:cNvSpPr/>
                <p:nvPr/>
              </p:nvSpPr>
              <p:spPr>
                <a:xfrm>
                  <a:off x="6188805" y="1965813"/>
                  <a:ext cx="1983645" cy="380873"/>
                </a:xfrm>
                <a:custGeom>
                  <a:avLst/>
                  <a:gdLst>
                    <a:gd name="connsiteX0" fmla="*/ 0 w 5630259"/>
                    <a:gd name="connsiteY0" fmla="*/ 0 h 380873"/>
                    <a:gd name="connsiteX1" fmla="*/ 5630259 w 5630259"/>
                    <a:gd name="connsiteY1" fmla="*/ 0 h 380873"/>
                    <a:gd name="connsiteX2" fmla="*/ 5630259 w 5630259"/>
                    <a:gd name="connsiteY2" fmla="*/ 380873 h 380873"/>
                    <a:gd name="connsiteX3" fmla="*/ 0 w 5630259"/>
                    <a:gd name="connsiteY3" fmla="*/ 380873 h 380873"/>
                    <a:gd name="connsiteX4" fmla="*/ 0 w 5630259"/>
                    <a:gd name="connsiteY4" fmla="*/ 0 h 380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30259" h="380873">
                      <a:moveTo>
                        <a:pt x="0" y="0"/>
                      </a:moveTo>
                      <a:lnTo>
                        <a:pt x="5630259" y="0"/>
                      </a:lnTo>
                      <a:lnTo>
                        <a:pt x="5630259" y="380873"/>
                      </a:lnTo>
                      <a:lnTo>
                        <a:pt x="0" y="38087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52" tIns="60952" rIns="60952" bIns="60952" numCol="1" spcCol="1270" anchor="t" anchorCtr="0">
                  <a:noAutofit/>
                </a:bodyPr>
                <a:lstStyle/>
                <a:p>
                  <a:pPr defTabSz="711129">
                    <a:lnSpc>
                      <a:spcPct val="90000"/>
                    </a:lnSpc>
                    <a:spcBef>
                      <a:spcPct val="0"/>
                    </a:spcBef>
                    <a:spcAft>
                      <a:spcPct val="35000"/>
                    </a:spcAft>
                  </a:pPr>
                  <a:r>
                    <a:rPr lang="pl-PL" sz="1600" dirty="0">
                      <a:solidFill>
                        <a:schemeClr val="bg1"/>
                      </a:solidFill>
                      <a:latin typeface="Century Gothic" panose="020B0502020202020204" pitchFamily="34" charset="0"/>
                    </a:rPr>
                    <a:t>Values</a:t>
                  </a:r>
                </a:p>
              </p:txBody>
            </p:sp>
            <p:sp>
              <p:nvSpPr>
                <p:cNvPr id="75" name="Łącznik prosty 26"/>
                <p:cNvSpPr/>
                <p:nvPr/>
              </p:nvSpPr>
              <p:spPr>
                <a:xfrm>
                  <a:off x="6188805" y="2327636"/>
                  <a:ext cx="6165120" cy="0"/>
                </a:xfrm>
                <a:prstGeom prst="line">
                  <a:avLst/>
                </a:prstGeom>
                <a:ln w="19050">
                  <a:solidFill>
                    <a:schemeClr val="accent1">
                      <a:lumMod val="20000"/>
                      <a:lumOff val="8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NZ"/>
                </a:p>
              </p:txBody>
            </p:sp>
            <p:sp>
              <p:nvSpPr>
                <p:cNvPr id="76" name="Dowolny kształt 27"/>
                <p:cNvSpPr/>
                <p:nvPr/>
              </p:nvSpPr>
              <p:spPr>
                <a:xfrm>
                  <a:off x="6188805" y="2346686"/>
                  <a:ext cx="1983645" cy="380873"/>
                </a:xfrm>
                <a:custGeom>
                  <a:avLst/>
                  <a:gdLst>
                    <a:gd name="connsiteX0" fmla="*/ 0 w 5630259"/>
                    <a:gd name="connsiteY0" fmla="*/ 0 h 380873"/>
                    <a:gd name="connsiteX1" fmla="*/ 5630259 w 5630259"/>
                    <a:gd name="connsiteY1" fmla="*/ 0 h 380873"/>
                    <a:gd name="connsiteX2" fmla="*/ 5630259 w 5630259"/>
                    <a:gd name="connsiteY2" fmla="*/ 380873 h 380873"/>
                    <a:gd name="connsiteX3" fmla="*/ 0 w 5630259"/>
                    <a:gd name="connsiteY3" fmla="*/ 380873 h 380873"/>
                    <a:gd name="connsiteX4" fmla="*/ 0 w 5630259"/>
                    <a:gd name="connsiteY4" fmla="*/ 0 h 380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30259" h="380873">
                      <a:moveTo>
                        <a:pt x="0" y="0"/>
                      </a:moveTo>
                      <a:lnTo>
                        <a:pt x="5630259" y="0"/>
                      </a:lnTo>
                      <a:lnTo>
                        <a:pt x="5630259" y="380873"/>
                      </a:lnTo>
                      <a:lnTo>
                        <a:pt x="0" y="38087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52" tIns="60952" rIns="60952" bIns="60952" numCol="1" spcCol="1270" anchor="t" anchorCtr="0">
                  <a:noAutofit/>
                </a:bodyPr>
                <a:lstStyle/>
                <a:p>
                  <a:pPr defTabSz="711129">
                    <a:lnSpc>
                      <a:spcPct val="90000"/>
                    </a:lnSpc>
                    <a:spcBef>
                      <a:spcPct val="0"/>
                    </a:spcBef>
                    <a:spcAft>
                      <a:spcPct val="35000"/>
                    </a:spcAft>
                  </a:pPr>
                  <a:r>
                    <a:rPr lang="pl-PL" sz="1600" dirty="0">
                      <a:solidFill>
                        <a:schemeClr val="bg1"/>
                      </a:solidFill>
                      <a:latin typeface="Century Gothic" panose="020B0502020202020204" pitchFamily="34" charset="0"/>
                    </a:rPr>
                    <a:t>Skills</a:t>
                  </a:r>
                </a:p>
              </p:txBody>
            </p:sp>
            <p:sp>
              <p:nvSpPr>
                <p:cNvPr id="77" name="Łącznik prosty 28"/>
                <p:cNvSpPr/>
                <p:nvPr/>
              </p:nvSpPr>
              <p:spPr>
                <a:xfrm>
                  <a:off x="6188805" y="2708510"/>
                  <a:ext cx="6165120" cy="0"/>
                </a:xfrm>
                <a:prstGeom prst="line">
                  <a:avLst/>
                </a:prstGeom>
                <a:ln w="19050">
                  <a:solidFill>
                    <a:schemeClr val="accent1">
                      <a:lumMod val="20000"/>
                      <a:lumOff val="8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NZ"/>
                </a:p>
              </p:txBody>
            </p:sp>
            <p:sp>
              <p:nvSpPr>
                <p:cNvPr id="78" name="Dowolny kształt 29"/>
                <p:cNvSpPr/>
                <p:nvPr/>
              </p:nvSpPr>
              <p:spPr>
                <a:xfrm>
                  <a:off x="6188805" y="2727560"/>
                  <a:ext cx="1983645" cy="380873"/>
                </a:xfrm>
                <a:custGeom>
                  <a:avLst/>
                  <a:gdLst>
                    <a:gd name="connsiteX0" fmla="*/ 0 w 5630259"/>
                    <a:gd name="connsiteY0" fmla="*/ 0 h 380873"/>
                    <a:gd name="connsiteX1" fmla="*/ 5630259 w 5630259"/>
                    <a:gd name="connsiteY1" fmla="*/ 0 h 380873"/>
                    <a:gd name="connsiteX2" fmla="*/ 5630259 w 5630259"/>
                    <a:gd name="connsiteY2" fmla="*/ 380873 h 380873"/>
                    <a:gd name="connsiteX3" fmla="*/ 0 w 5630259"/>
                    <a:gd name="connsiteY3" fmla="*/ 380873 h 380873"/>
                    <a:gd name="connsiteX4" fmla="*/ 0 w 5630259"/>
                    <a:gd name="connsiteY4" fmla="*/ 0 h 380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30259" h="380873">
                      <a:moveTo>
                        <a:pt x="0" y="0"/>
                      </a:moveTo>
                      <a:lnTo>
                        <a:pt x="5630259" y="0"/>
                      </a:lnTo>
                      <a:lnTo>
                        <a:pt x="5630259" y="380873"/>
                      </a:lnTo>
                      <a:lnTo>
                        <a:pt x="0" y="38087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52" tIns="60952" rIns="60952" bIns="60952" numCol="1" spcCol="1270" anchor="t" anchorCtr="0">
                  <a:noAutofit/>
                </a:bodyPr>
                <a:lstStyle/>
                <a:p>
                  <a:pPr defTabSz="711129">
                    <a:lnSpc>
                      <a:spcPct val="90000"/>
                    </a:lnSpc>
                    <a:spcBef>
                      <a:spcPct val="0"/>
                    </a:spcBef>
                    <a:spcAft>
                      <a:spcPct val="35000"/>
                    </a:spcAft>
                  </a:pPr>
                  <a:r>
                    <a:rPr lang="pl-PL" sz="1600" dirty="0">
                      <a:solidFill>
                        <a:schemeClr val="bg1"/>
                      </a:solidFill>
                      <a:latin typeface="Century Gothic" panose="020B0502020202020204" pitchFamily="34" charset="0"/>
                    </a:rPr>
                    <a:t>Knowledge</a:t>
                  </a:r>
                </a:p>
              </p:txBody>
            </p:sp>
            <p:sp>
              <p:nvSpPr>
                <p:cNvPr id="79" name="Łącznik prosty 30"/>
                <p:cNvSpPr/>
                <p:nvPr/>
              </p:nvSpPr>
              <p:spPr>
                <a:xfrm>
                  <a:off x="6188805" y="3089383"/>
                  <a:ext cx="6165120" cy="0"/>
                </a:xfrm>
                <a:prstGeom prst="line">
                  <a:avLst/>
                </a:prstGeom>
                <a:ln w="19050">
                  <a:solidFill>
                    <a:schemeClr val="accent1">
                      <a:lumMod val="20000"/>
                      <a:lumOff val="8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NZ"/>
                </a:p>
              </p:txBody>
            </p:sp>
            <p:sp>
              <p:nvSpPr>
                <p:cNvPr id="80" name="Dowolny kształt 31"/>
                <p:cNvSpPr/>
                <p:nvPr/>
              </p:nvSpPr>
              <p:spPr>
                <a:xfrm>
                  <a:off x="6188805" y="3108433"/>
                  <a:ext cx="1983645" cy="380873"/>
                </a:xfrm>
                <a:custGeom>
                  <a:avLst/>
                  <a:gdLst>
                    <a:gd name="connsiteX0" fmla="*/ 0 w 5630259"/>
                    <a:gd name="connsiteY0" fmla="*/ 0 h 380873"/>
                    <a:gd name="connsiteX1" fmla="*/ 5630259 w 5630259"/>
                    <a:gd name="connsiteY1" fmla="*/ 0 h 380873"/>
                    <a:gd name="connsiteX2" fmla="*/ 5630259 w 5630259"/>
                    <a:gd name="connsiteY2" fmla="*/ 380873 h 380873"/>
                    <a:gd name="connsiteX3" fmla="*/ 0 w 5630259"/>
                    <a:gd name="connsiteY3" fmla="*/ 380873 h 380873"/>
                    <a:gd name="connsiteX4" fmla="*/ 0 w 5630259"/>
                    <a:gd name="connsiteY4" fmla="*/ 0 h 380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30259" h="380873">
                      <a:moveTo>
                        <a:pt x="0" y="0"/>
                      </a:moveTo>
                      <a:lnTo>
                        <a:pt x="5630259" y="0"/>
                      </a:lnTo>
                      <a:lnTo>
                        <a:pt x="5630259" y="380873"/>
                      </a:lnTo>
                      <a:lnTo>
                        <a:pt x="0" y="38087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52" tIns="60952" rIns="60952" bIns="60952" numCol="1" spcCol="1270" anchor="t" anchorCtr="0">
                  <a:noAutofit/>
                </a:bodyPr>
                <a:lstStyle/>
                <a:p>
                  <a:pPr defTabSz="711129">
                    <a:lnSpc>
                      <a:spcPct val="90000"/>
                    </a:lnSpc>
                    <a:spcBef>
                      <a:spcPct val="0"/>
                    </a:spcBef>
                    <a:spcAft>
                      <a:spcPct val="35000"/>
                    </a:spcAft>
                  </a:pPr>
                  <a:r>
                    <a:rPr lang="pl-PL" sz="1600" dirty="0">
                      <a:solidFill>
                        <a:schemeClr val="bg1"/>
                      </a:solidFill>
                      <a:latin typeface="Century Gothic" panose="020B0502020202020204" pitchFamily="34" charset="0"/>
                    </a:rPr>
                    <a:t>Experience</a:t>
                  </a:r>
                </a:p>
              </p:txBody>
            </p:sp>
            <p:sp>
              <p:nvSpPr>
                <p:cNvPr id="81" name="Łącznik prosty 32"/>
                <p:cNvSpPr/>
                <p:nvPr/>
              </p:nvSpPr>
              <p:spPr>
                <a:xfrm>
                  <a:off x="6188805" y="3470257"/>
                  <a:ext cx="6165120" cy="0"/>
                </a:xfrm>
                <a:prstGeom prst="line">
                  <a:avLst/>
                </a:prstGeom>
                <a:ln w="19050">
                  <a:solidFill>
                    <a:schemeClr val="accent1">
                      <a:lumMod val="20000"/>
                      <a:lumOff val="8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NZ"/>
                </a:p>
              </p:txBody>
            </p:sp>
            <p:sp>
              <p:nvSpPr>
                <p:cNvPr id="82" name="Dowolny kształt 33"/>
                <p:cNvSpPr/>
                <p:nvPr/>
              </p:nvSpPr>
              <p:spPr>
                <a:xfrm>
                  <a:off x="6188805" y="3489307"/>
                  <a:ext cx="1983645" cy="380873"/>
                </a:xfrm>
                <a:custGeom>
                  <a:avLst/>
                  <a:gdLst>
                    <a:gd name="connsiteX0" fmla="*/ 0 w 5630259"/>
                    <a:gd name="connsiteY0" fmla="*/ 0 h 380873"/>
                    <a:gd name="connsiteX1" fmla="*/ 5630259 w 5630259"/>
                    <a:gd name="connsiteY1" fmla="*/ 0 h 380873"/>
                    <a:gd name="connsiteX2" fmla="*/ 5630259 w 5630259"/>
                    <a:gd name="connsiteY2" fmla="*/ 380873 h 380873"/>
                    <a:gd name="connsiteX3" fmla="*/ 0 w 5630259"/>
                    <a:gd name="connsiteY3" fmla="*/ 380873 h 380873"/>
                    <a:gd name="connsiteX4" fmla="*/ 0 w 5630259"/>
                    <a:gd name="connsiteY4" fmla="*/ 0 h 380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30259" h="380873">
                      <a:moveTo>
                        <a:pt x="0" y="0"/>
                      </a:moveTo>
                      <a:lnTo>
                        <a:pt x="5630259" y="0"/>
                      </a:lnTo>
                      <a:lnTo>
                        <a:pt x="5630259" y="380873"/>
                      </a:lnTo>
                      <a:lnTo>
                        <a:pt x="0" y="38087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52" tIns="60952" rIns="60952" bIns="60952" numCol="1" spcCol="1270" anchor="t" anchorCtr="0">
                  <a:noAutofit/>
                </a:bodyPr>
                <a:lstStyle/>
                <a:p>
                  <a:pPr defTabSz="711129">
                    <a:lnSpc>
                      <a:spcPct val="90000"/>
                    </a:lnSpc>
                    <a:spcBef>
                      <a:spcPct val="0"/>
                    </a:spcBef>
                    <a:spcAft>
                      <a:spcPct val="35000"/>
                    </a:spcAft>
                  </a:pPr>
                  <a:r>
                    <a:rPr lang="pl-PL" sz="1600" dirty="0">
                      <a:solidFill>
                        <a:schemeClr val="bg1"/>
                      </a:solidFill>
                      <a:latin typeface="Century Gothic" panose="020B0502020202020204" pitchFamily="34" charset="0"/>
                    </a:rPr>
                    <a:t>Expectations</a:t>
                  </a:r>
                </a:p>
              </p:txBody>
            </p:sp>
            <p:sp>
              <p:nvSpPr>
                <p:cNvPr id="83" name="Łącznik prosty 34"/>
                <p:cNvSpPr/>
                <p:nvPr/>
              </p:nvSpPr>
              <p:spPr>
                <a:xfrm>
                  <a:off x="6188805" y="3851130"/>
                  <a:ext cx="6165120" cy="0"/>
                </a:xfrm>
                <a:prstGeom prst="line">
                  <a:avLst/>
                </a:prstGeom>
                <a:ln w="19050">
                  <a:solidFill>
                    <a:schemeClr val="accent1">
                      <a:lumMod val="20000"/>
                      <a:lumOff val="8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NZ"/>
                </a:p>
              </p:txBody>
            </p:sp>
            <p:sp>
              <p:nvSpPr>
                <p:cNvPr id="84" name="Dowolny kształt 35"/>
                <p:cNvSpPr/>
                <p:nvPr/>
              </p:nvSpPr>
              <p:spPr>
                <a:xfrm>
                  <a:off x="6188805" y="3870180"/>
                  <a:ext cx="1983645" cy="380873"/>
                </a:xfrm>
                <a:custGeom>
                  <a:avLst/>
                  <a:gdLst>
                    <a:gd name="connsiteX0" fmla="*/ 0 w 5630259"/>
                    <a:gd name="connsiteY0" fmla="*/ 0 h 380873"/>
                    <a:gd name="connsiteX1" fmla="*/ 5630259 w 5630259"/>
                    <a:gd name="connsiteY1" fmla="*/ 0 h 380873"/>
                    <a:gd name="connsiteX2" fmla="*/ 5630259 w 5630259"/>
                    <a:gd name="connsiteY2" fmla="*/ 380873 h 380873"/>
                    <a:gd name="connsiteX3" fmla="*/ 0 w 5630259"/>
                    <a:gd name="connsiteY3" fmla="*/ 380873 h 380873"/>
                    <a:gd name="connsiteX4" fmla="*/ 0 w 5630259"/>
                    <a:gd name="connsiteY4" fmla="*/ 0 h 380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30259" h="380873">
                      <a:moveTo>
                        <a:pt x="0" y="0"/>
                      </a:moveTo>
                      <a:lnTo>
                        <a:pt x="5630259" y="0"/>
                      </a:lnTo>
                      <a:lnTo>
                        <a:pt x="5630259" y="380873"/>
                      </a:lnTo>
                      <a:lnTo>
                        <a:pt x="0" y="38087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52" tIns="60952" rIns="60952" bIns="60952" numCol="1" spcCol="1270" anchor="t" anchorCtr="0">
                  <a:noAutofit/>
                </a:bodyPr>
                <a:lstStyle/>
                <a:p>
                  <a:pPr defTabSz="711129">
                    <a:lnSpc>
                      <a:spcPct val="90000"/>
                    </a:lnSpc>
                    <a:spcBef>
                      <a:spcPct val="0"/>
                    </a:spcBef>
                    <a:spcAft>
                      <a:spcPct val="35000"/>
                    </a:spcAft>
                  </a:pPr>
                  <a:r>
                    <a:rPr lang="pl-PL" sz="1600" dirty="0">
                      <a:solidFill>
                        <a:schemeClr val="bg1"/>
                      </a:solidFill>
                      <a:latin typeface="Century Gothic" panose="020B0502020202020204" pitchFamily="34" charset="0"/>
                    </a:rPr>
                    <a:t>Physical Condition</a:t>
                  </a:r>
                </a:p>
              </p:txBody>
            </p:sp>
            <p:sp>
              <p:nvSpPr>
                <p:cNvPr id="85" name="Łącznik prosty 36"/>
                <p:cNvSpPr/>
                <p:nvPr/>
              </p:nvSpPr>
              <p:spPr>
                <a:xfrm>
                  <a:off x="6188805" y="4232004"/>
                  <a:ext cx="6165120" cy="0"/>
                </a:xfrm>
                <a:prstGeom prst="line">
                  <a:avLst/>
                </a:prstGeom>
                <a:ln w="19050">
                  <a:solidFill>
                    <a:schemeClr val="accent1">
                      <a:lumMod val="20000"/>
                      <a:lumOff val="80000"/>
                    </a:schemeClr>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NZ"/>
                </a:p>
              </p:txBody>
            </p:sp>
            <p:sp>
              <p:nvSpPr>
                <p:cNvPr id="86" name="Dowolny kształt 37"/>
                <p:cNvSpPr/>
                <p:nvPr/>
              </p:nvSpPr>
              <p:spPr>
                <a:xfrm>
                  <a:off x="6188805" y="4251054"/>
                  <a:ext cx="2486271" cy="380873"/>
                </a:xfrm>
                <a:custGeom>
                  <a:avLst/>
                  <a:gdLst>
                    <a:gd name="connsiteX0" fmla="*/ 0 w 5630259"/>
                    <a:gd name="connsiteY0" fmla="*/ 0 h 380873"/>
                    <a:gd name="connsiteX1" fmla="*/ 5630259 w 5630259"/>
                    <a:gd name="connsiteY1" fmla="*/ 0 h 380873"/>
                    <a:gd name="connsiteX2" fmla="*/ 5630259 w 5630259"/>
                    <a:gd name="connsiteY2" fmla="*/ 380873 h 380873"/>
                    <a:gd name="connsiteX3" fmla="*/ 0 w 5630259"/>
                    <a:gd name="connsiteY3" fmla="*/ 380873 h 380873"/>
                    <a:gd name="connsiteX4" fmla="*/ 0 w 5630259"/>
                    <a:gd name="connsiteY4" fmla="*/ 0 h 380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30259" h="380873">
                      <a:moveTo>
                        <a:pt x="0" y="0"/>
                      </a:moveTo>
                      <a:lnTo>
                        <a:pt x="5630259" y="0"/>
                      </a:lnTo>
                      <a:lnTo>
                        <a:pt x="5630259" y="380873"/>
                      </a:lnTo>
                      <a:lnTo>
                        <a:pt x="0" y="38087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52" tIns="60952" rIns="60952" bIns="60952" numCol="1" spcCol="1270" anchor="t" anchorCtr="0">
                  <a:noAutofit/>
                </a:bodyPr>
                <a:lstStyle/>
                <a:p>
                  <a:pPr defTabSz="711129">
                    <a:lnSpc>
                      <a:spcPct val="90000"/>
                    </a:lnSpc>
                    <a:spcBef>
                      <a:spcPct val="0"/>
                    </a:spcBef>
                    <a:spcAft>
                      <a:spcPct val="35000"/>
                    </a:spcAft>
                  </a:pPr>
                  <a:r>
                    <a:rPr lang="pl-PL" sz="1600" dirty="0">
                      <a:solidFill>
                        <a:schemeClr val="bg1"/>
                      </a:solidFill>
                      <a:latin typeface="Century Gothic" panose="020B0502020202020204" pitchFamily="34" charset="0"/>
                    </a:rPr>
                    <a:t>Mental Condition</a:t>
                  </a:r>
                </a:p>
              </p:txBody>
            </p:sp>
          </p:grpSp>
        </p:grpSp>
        <p:sp>
          <p:nvSpPr>
            <p:cNvPr id="87" name="Dowolny kształt 23">
              <a:extLst>
                <a:ext uri="{FF2B5EF4-FFF2-40B4-BE49-F238E27FC236}">
                  <a16:creationId xmlns:a16="http://schemas.microsoft.com/office/drawing/2014/main" id="{6DF4DC91-9CBB-4CDA-AC9F-A0B64E5E07FE}"/>
                </a:ext>
              </a:extLst>
            </p:cNvPr>
            <p:cNvSpPr/>
            <p:nvPr/>
          </p:nvSpPr>
          <p:spPr>
            <a:xfrm>
              <a:off x="6188805" y="1263933"/>
              <a:ext cx="3059754" cy="380873"/>
            </a:xfrm>
            <a:custGeom>
              <a:avLst/>
              <a:gdLst>
                <a:gd name="connsiteX0" fmla="*/ 0 w 5630259"/>
                <a:gd name="connsiteY0" fmla="*/ 0 h 380873"/>
                <a:gd name="connsiteX1" fmla="*/ 5630259 w 5630259"/>
                <a:gd name="connsiteY1" fmla="*/ 0 h 380873"/>
                <a:gd name="connsiteX2" fmla="*/ 5630259 w 5630259"/>
                <a:gd name="connsiteY2" fmla="*/ 380873 h 380873"/>
                <a:gd name="connsiteX3" fmla="*/ 0 w 5630259"/>
                <a:gd name="connsiteY3" fmla="*/ 380873 h 380873"/>
                <a:gd name="connsiteX4" fmla="*/ 0 w 5630259"/>
                <a:gd name="connsiteY4" fmla="*/ 0 h 380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30259" h="380873">
                  <a:moveTo>
                    <a:pt x="0" y="0"/>
                  </a:moveTo>
                  <a:lnTo>
                    <a:pt x="5630259" y="0"/>
                  </a:lnTo>
                  <a:lnTo>
                    <a:pt x="5630259" y="380873"/>
                  </a:lnTo>
                  <a:lnTo>
                    <a:pt x="0" y="38087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52" tIns="60952" rIns="60952" bIns="60952" numCol="1" spcCol="1270" anchor="t" anchorCtr="0">
              <a:noAutofit/>
            </a:bodyPr>
            <a:lstStyle/>
            <a:p>
              <a:pPr defTabSz="711129">
                <a:lnSpc>
                  <a:spcPct val="90000"/>
                </a:lnSpc>
                <a:spcBef>
                  <a:spcPct val="0"/>
                </a:spcBef>
                <a:spcAft>
                  <a:spcPct val="35000"/>
                </a:spcAft>
              </a:pPr>
              <a:r>
                <a:rPr lang="en-NZ" sz="2000" b="1">
                  <a:solidFill>
                    <a:schemeClr val="bg1"/>
                  </a:solidFill>
                  <a:latin typeface="Century Gothic" panose="020B0502020202020204" pitchFamily="34" charset="0"/>
                </a:rPr>
                <a:t>Behavioural Filters</a:t>
              </a:r>
              <a:endParaRPr lang="pl-PL" sz="2000" b="1">
                <a:solidFill>
                  <a:schemeClr val="bg1"/>
                </a:solidFill>
                <a:latin typeface="Century Gothic" panose="020B0502020202020204" pitchFamily="34" charset="0"/>
              </a:endParaRPr>
            </a:p>
          </p:txBody>
        </p:sp>
      </p:grpSp>
      <p:pic>
        <p:nvPicPr>
          <p:cNvPr id="90" name="Graphic 89" descr="Closed book with solid fill">
            <a:extLst>
              <a:ext uri="{FF2B5EF4-FFF2-40B4-BE49-F238E27FC236}">
                <a16:creationId xmlns:a16="http://schemas.microsoft.com/office/drawing/2014/main" id="{E5AE4121-11E9-4AF8-8012-57969681D53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187314" y="690395"/>
            <a:ext cx="227054" cy="227054"/>
          </a:xfrm>
          <a:prstGeom prst="rect">
            <a:avLst/>
          </a:prstGeom>
        </p:spPr>
      </p:pic>
    </p:spTree>
    <p:extLst>
      <p:ext uri="{BB962C8B-B14F-4D97-AF65-F5344CB8AC3E}">
        <p14:creationId xmlns:p14="http://schemas.microsoft.com/office/powerpoint/2010/main" val="2133436372"/>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14:presetBounceEnd="50000">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14:bounceEnd="50000">
                                          <p:cBhvr additive="base">
                                            <p:cTn id="12" dur="1000" fill="hold"/>
                                            <p:tgtEl>
                                              <p:spTgt spid="47"/>
                                            </p:tgtEl>
                                            <p:attrNameLst>
                                              <p:attrName>ppt_x</p:attrName>
                                            </p:attrNameLst>
                                          </p:cBhvr>
                                          <p:tavLst>
                                            <p:tav tm="0">
                                              <p:val>
                                                <p:strVal val="1+#ppt_w/2"/>
                                              </p:val>
                                            </p:tav>
                                            <p:tav tm="100000">
                                              <p:val>
                                                <p:strVal val="#ppt_x"/>
                                              </p:val>
                                            </p:tav>
                                          </p:tavLst>
                                        </p:anim>
                                        <p:anim calcmode="lin" valueType="num" p14:bounceEnd="50000">
                                          <p:cBhvr additive="base">
                                            <p:cTn id="13" dur="1000" fill="hold"/>
                                            <p:tgtEl>
                                              <p:spTgt spid="47"/>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nodeType="clickEffect" p14:presetBounceEnd="50000">
                                      <p:stCondLst>
                                        <p:cond delay="0"/>
                                      </p:stCondLst>
                                      <p:childTnLst>
                                        <p:set>
                                          <p:cBhvr>
                                            <p:cTn id="17" dur="1" fill="hold">
                                              <p:stCondLst>
                                                <p:cond delay="0"/>
                                              </p:stCondLst>
                                            </p:cTn>
                                            <p:tgtEl>
                                              <p:spTgt spid="45"/>
                                            </p:tgtEl>
                                            <p:attrNameLst>
                                              <p:attrName>style.visibility</p:attrName>
                                            </p:attrNameLst>
                                          </p:cBhvr>
                                          <p:to>
                                            <p:strVal val="visible"/>
                                          </p:to>
                                        </p:set>
                                        <p:anim calcmode="lin" valueType="num" p14:bounceEnd="50000">
                                          <p:cBhvr additive="base">
                                            <p:cTn id="18" dur="1000" fill="hold"/>
                                            <p:tgtEl>
                                              <p:spTgt spid="45"/>
                                            </p:tgtEl>
                                            <p:attrNameLst>
                                              <p:attrName>ppt_x</p:attrName>
                                            </p:attrNameLst>
                                          </p:cBhvr>
                                          <p:tavLst>
                                            <p:tav tm="0">
                                              <p:val>
                                                <p:strVal val="1+#ppt_w/2"/>
                                              </p:val>
                                            </p:tav>
                                            <p:tav tm="100000">
                                              <p:val>
                                                <p:strVal val="#ppt_x"/>
                                              </p:val>
                                            </p:tav>
                                          </p:tavLst>
                                        </p:anim>
                                        <p:anim calcmode="lin" valueType="num" p14:bounceEnd="50000">
                                          <p:cBhvr additive="base">
                                            <p:cTn id="19" dur="10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14:presetBounceEnd="57000">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14:bounceEnd="57000">
                                          <p:cBhvr additive="base">
                                            <p:cTn id="24" dur="1000" fill="hold"/>
                                            <p:tgtEl>
                                              <p:spTgt spid="9"/>
                                            </p:tgtEl>
                                            <p:attrNameLst>
                                              <p:attrName>ppt_x</p:attrName>
                                            </p:attrNameLst>
                                          </p:cBhvr>
                                          <p:tavLst>
                                            <p:tav tm="0">
                                              <p:val>
                                                <p:strVal val="1+#ppt_w/2"/>
                                              </p:val>
                                            </p:tav>
                                            <p:tav tm="100000">
                                              <p:val>
                                                <p:strVal val="#ppt_x"/>
                                              </p:val>
                                            </p:tav>
                                          </p:tavLst>
                                        </p:anim>
                                        <p:anim calcmode="lin" valueType="num" p14:bounceEnd="57000">
                                          <p:cBhvr additive="base">
                                            <p:cTn id="25" dur="1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nodeType="clickEffect" p14:presetBounceEnd="50000">
                                      <p:stCondLst>
                                        <p:cond delay="0"/>
                                      </p:stCondLst>
                                      <p:childTnLst>
                                        <p:set>
                                          <p:cBhvr>
                                            <p:cTn id="29" dur="1" fill="hold">
                                              <p:stCondLst>
                                                <p:cond delay="0"/>
                                              </p:stCondLst>
                                            </p:cTn>
                                            <p:tgtEl>
                                              <p:spTgt spid="44"/>
                                            </p:tgtEl>
                                            <p:attrNameLst>
                                              <p:attrName>style.visibility</p:attrName>
                                            </p:attrNameLst>
                                          </p:cBhvr>
                                          <p:to>
                                            <p:strVal val="visible"/>
                                          </p:to>
                                        </p:set>
                                        <p:anim calcmode="lin" valueType="num" p14:bounceEnd="50000">
                                          <p:cBhvr additive="base">
                                            <p:cTn id="30" dur="1000" fill="hold"/>
                                            <p:tgtEl>
                                              <p:spTgt spid="44"/>
                                            </p:tgtEl>
                                            <p:attrNameLst>
                                              <p:attrName>ppt_x</p:attrName>
                                            </p:attrNameLst>
                                          </p:cBhvr>
                                          <p:tavLst>
                                            <p:tav tm="0">
                                              <p:val>
                                                <p:strVal val="1+#ppt_w/2"/>
                                              </p:val>
                                            </p:tav>
                                            <p:tav tm="100000">
                                              <p:val>
                                                <p:strVal val="#ppt_x"/>
                                              </p:val>
                                            </p:tav>
                                          </p:tavLst>
                                        </p:anim>
                                        <p:anim calcmode="lin" valueType="num" p14:bounceEnd="50000">
                                          <p:cBhvr additive="base">
                                            <p:cTn id="31" dur="10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additive="base">
                                            <p:cTn id="12" dur="1000" fill="hold"/>
                                            <p:tgtEl>
                                              <p:spTgt spid="47"/>
                                            </p:tgtEl>
                                            <p:attrNameLst>
                                              <p:attrName>ppt_x</p:attrName>
                                            </p:attrNameLst>
                                          </p:cBhvr>
                                          <p:tavLst>
                                            <p:tav tm="0">
                                              <p:val>
                                                <p:strVal val="1+#ppt_w/2"/>
                                              </p:val>
                                            </p:tav>
                                            <p:tav tm="100000">
                                              <p:val>
                                                <p:strVal val="#ppt_x"/>
                                              </p:val>
                                            </p:tav>
                                          </p:tavLst>
                                        </p:anim>
                                        <p:anim calcmode="lin" valueType="num">
                                          <p:cBhvr additive="base">
                                            <p:cTn id="13" dur="1000" fill="hold"/>
                                            <p:tgtEl>
                                              <p:spTgt spid="47"/>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nodeType="clickEffect">
                                      <p:stCondLst>
                                        <p:cond delay="0"/>
                                      </p:stCondLst>
                                      <p:childTnLst>
                                        <p:set>
                                          <p:cBhvr>
                                            <p:cTn id="17" dur="1" fill="hold">
                                              <p:stCondLst>
                                                <p:cond delay="0"/>
                                              </p:stCondLst>
                                            </p:cTn>
                                            <p:tgtEl>
                                              <p:spTgt spid="45"/>
                                            </p:tgtEl>
                                            <p:attrNameLst>
                                              <p:attrName>style.visibility</p:attrName>
                                            </p:attrNameLst>
                                          </p:cBhvr>
                                          <p:to>
                                            <p:strVal val="visible"/>
                                          </p:to>
                                        </p:set>
                                        <p:anim calcmode="lin" valueType="num">
                                          <p:cBhvr additive="base">
                                            <p:cTn id="18" dur="1000" fill="hold"/>
                                            <p:tgtEl>
                                              <p:spTgt spid="45"/>
                                            </p:tgtEl>
                                            <p:attrNameLst>
                                              <p:attrName>ppt_x</p:attrName>
                                            </p:attrNameLst>
                                          </p:cBhvr>
                                          <p:tavLst>
                                            <p:tav tm="0">
                                              <p:val>
                                                <p:strVal val="1+#ppt_w/2"/>
                                              </p:val>
                                            </p:tav>
                                            <p:tav tm="100000">
                                              <p:val>
                                                <p:strVal val="#ppt_x"/>
                                              </p:val>
                                            </p:tav>
                                          </p:tavLst>
                                        </p:anim>
                                        <p:anim calcmode="lin" valueType="num">
                                          <p:cBhvr additive="base">
                                            <p:cTn id="19" dur="10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1000" fill="hold"/>
                                            <p:tgtEl>
                                              <p:spTgt spid="9"/>
                                            </p:tgtEl>
                                            <p:attrNameLst>
                                              <p:attrName>ppt_x</p:attrName>
                                            </p:attrNameLst>
                                          </p:cBhvr>
                                          <p:tavLst>
                                            <p:tav tm="0">
                                              <p:val>
                                                <p:strVal val="1+#ppt_w/2"/>
                                              </p:val>
                                            </p:tav>
                                            <p:tav tm="100000">
                                              <p:val>
                                                <p:strVal val="#ppt_x"/>
                                              </p:val>
                                            </p:tav>
                                          </p:tavLst>
                                        </p:anim>
                                        <p:anim calcmode="lin" valueType="num">
                                          <p:cBhvr additive="base">
                                            <p:cTn id="25" dur="1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nodeType="clickEffect">
                                      <p:stCondLst>
                                        <p:cond delay="0"/>
                                      </p:stCondLst>
                                      <p:childTnLst>
                                        <p:set>
                                          <p:cBhvr>
                                            <p:cTn id="29" dur="1" fill="hold">
                                              <p:stCondLst>
                                                <p:cond delay="0"/>
                                              </p:stCondLst>
                                            </p:cTn>
                                            <p:tgtEl>
                                              <p:spTgt spid="44"/>
                                            </p:tgtEl>
                                            <p:attrNameLst>
                                              <p:attrName>style.visibility</p:attrName>
                                            </p:attrNameLst>
                                          </p:cBhvr>
                                          <p:to>
                                            <p:strVal val="visible"/>
                                          </p:to>
                                        </p:set>
                                        <p:anim calcmode="lin" valueType="num">
                                          <p:cBhvr additive="base">
                                            <p:cTn id="30" dur="1000" fill="hold"/>
                                            <p:tgtEl>
                                              <p:spTgt spid="44"/>
                                            </p:tgtEl>
                                            <p:attrNameLst>
                                              <p:attrName>ppt_x</p:attrName>
                                            </p:attrNameLst>
                                          </p:cBhvr>
                                          <p:tavLst>
                                            <p:tav tm="0">
                                              <p:val>
                                                <p:strVal val="1+#ppt_w/2"/>
                                              </p:val>
                                            </p:tav>
                                            <p:tav tm="100000">
                                              <p:val>
                                                <p:strVal val="#ppt_x"/>
                                              </p:val>
                                            </p:tav>
                                          </p:tavLst>
                                        </p:anim>
                                        <p:anim calcmode="lin" valueType="num">
                                          <p:cBhvr additive="base">
                                            <p:cTn id="31" dur="10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62022" y="162226"/>
            <a:ext cx="11547911" cy="351534"/>
          </a:xfrm>
        </p:spPr>
        <p:txBody>
          <a:bodyPr/>
          <a:lstStyle/>
          <a:p>
            <a:r>
              <a:rPr lang="en-NZ" sz="2000" b="1" dirty="0">
                <a:solidFill>
                  <a:schemeClr val="accent1"/>
                </a:solidFill>
                <a:latin typeface="Century Gothic" panose="020B0502020202020204" pitchFamily="34" charset="0"/>
              </a:rPr>
              <a:t>Behaviours: </a:t>
            </a:r>
            <a:r>
              <a:rPr lang="pl-PL" sz="2000" b="0" dirty="0">
                <a:solidFill>
                  <a:schemeClr val="tx1"/>
                </a:solidFill>
                <a:latin typeface="Century Gothic" panose="020B0502020202020204" pitchFamily="34" charset="0"/>
              </a:rPr>
              <a:t>What </a:t>
            </a:r>
            <a:r>
              <a:rPr lang="en-NZ" sz="2000" b="0" dirty="0">
                <a:solidFill>
                  <a:schemeClr val="tx1"/>
                </a:solidFill>
                <a:latin typeface="Century Gothic" panose="020B0502020202020204" pitchFamily="34" charset="0"/>
              </a:rPr>
              <a:t>do our reports </a:t>
            </a:r>
            <a:r>
              <a:rPr lang="pl-PL" sz="2000" b="0" dirty="0">
                <a:solidFill>
                  <a:schemeClr val="tx1"/>
                </a:solidFill>
                <a:latin typeface="Century Gothic" panose="020B0502020202020204" pitchFamily="34" charset="0"/>
              </a:rPr>
              <a:t>measure?</a:t>
            </a:r>
          </a:p>
        </p:txBody>
      </p:sp>
      <p:sp>
        <p:nvSpPr>
          <p:cNvPr id="36" name="Prostokąt zaokrąglony 35"/>
          <p:cNvSpPr/>
          <p:nvPr/>
        </p:nvSpPr>
        <p:spPr>
          <a:xfrm>
            <a:off x="2546578" y="2855005"/>
            <a:ext cx="1767370" cy="957475"/>
          </a:xfrm>
          <a:prstGeom prst="roundRect">
            <a:avLst/>
          </a:prstGeom>
          <a:noFill/>
          <a:ln w="19050">
            <a:solidFill>
              <a:schemeClr val="bg1">
                <a:lumMod val="6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800020">
              <a:lnSpc>
                <a:spcPct val="90000"/>
              </a:lnSpc>
              <a:spcBef>
                <a:spcPct val="0"/>
              </a:spcBef>
              <a:spcAft>
                <a:spcPct val="35000"/>
              </a:spcAft>
            </a:pPr>
            <a:r>
              <a:rPr lang="pl-PL" b="1">
                <a:solidFill>
                  <a:schemeClr val="bg1">
                    <a:lumMod val="50000"/>
                  </a:schemeClr>
                </a:solidFill>
                <a:latin typeface="Century Gothic" panose="020B0502020202020204" pitchFamily="34" charset="0"/>
              </a:rPr>
              <a:t>Role (work) behavio</a:t>
            </a:r>
            <a:r>
              <a:rPr lang="en-NZ" b="1">
                <a:solidFill>
                  <a:schemeClr val="bg1">
                    <a:lumMod val="50000"/>
                  </a:schemeClr>
                </a:solidFill>
                <a:latin typeface="Century Gothic" panose="020B0502020202020204" pitchFamily="34" charset="0"/>
              </a:rPr>
              <a:t>u</a:t>
            </a:r>
            <a:r>
              <a:rPr lang="pl-PL" b="1">
                <a:solidFill>
                  <a:schemeClr val="bg1">
                    <a:lumMod val="50000"/>
                  </a:schemeClr>
                </a:solidFill>
                <a:latin typeface="Century Gothic" panose="020B0502020202020204" pitchFamily="34" charset="0"/>
              </a:rPr>
              <a:t>r</a:t>
            </a:r>
          </a:p>
        </p:txBody>
      </p:sp>
      <p:sp>
        <p:nvSpPr>
          <p:cNvPr id="37" name="Prostokąt zaokrąglony 36"/>
          <p:cNvSpPr/>
          <p:nvPr/>
        </p:nvSpPr>
        <p:spPr>
          <a:xfrm>
            <a:off x="2546578" y="3973479"/>
            <a:ext cx="1767370" cy="957475"/>
          </a:xfrm>
          <a:prstGeom prst="roundRect">
            <a:avLst/>
          </a:prstGeom>
          <a:noFill/>
          <a:ln w="19050">
            <a:solidFill>
              <a:schemeClr val="bg1">
                <a:lumMod val="6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800020">
              <a:lnSpc>
                <a:spcPct val="90000"/>
              </a:lnSpc>
              <a:spcBef>
                <a:spcPct val="0"/>
              </a:spcBef>
              <a:spcAft>
                <a:spcPct val="35000"/>
              </a:spcAft>
            </a:pPr>
            <a:r>
              <a:rPr lang="pl-PL" b="1">
                <a:solidFill>
                  <a:schemeClr val="bg1">
                    <a:lumMod val="50000"/>
                  </a:schemeClr>
                </a:solidFill>
                <a:latin typeface="Century Gothic" panose="020B0502020202020204" pitchFamily="34" charset="0"/>
              </a:rPr>
              <a:t>Desired </a:t>
            </a:r>
            <a:r>
              <a:rPr lang="pl-PL">
                <a:solidFill>
                  <a:schemeClr val="bg1">
                    <a:lumMod val="50000"/>
                  </a:schemeClr>
                </a:solidFill>
                <a:latin typeface="Century Gothic" panose="020B0502020202020204" pitchFamily="34" charset="0"/>
              </a:rPr>
              <a:t>behavio</a:t>
            </a:r>
            <a:r>
              <a:rPr lang="en-NZ">
                <a:solidFill>
                  <a:schemeClr val="bg1">
                    <a:lumMod val="50000"/>
                  </a:schemeClr>
                </a:solidFill>
                <a:latin typeface="Century Gothic" panose="020B0502020202020204" pitchFamily="34" charset="0"/>
              </a:rPr>
              <a:t>u</a:t>
            </a:r>
            <a:r>
              <a:rPr lang="pl-PL">
                <a:solidFill>
                  <a:schemeClr val="bg1">
                    <a:lumMod val="50000"/>
                  </a:schemeClr>
                </a:solidFill>
                <a:latin typeface="Century Gothic" panose="020B0502020202020204" pitchFamily="34" charset="0"/>
              </a:rPr>
              <a:t>r</a:t>
            </a:r>
          </a:p>
        </p:txBody>
      </p:sp>
      <p:sp>
        <p:nvSpPr>
          <p:cNvPr id="38" name="Prostokąt zaokrąglony 37"/>
          <p:cNvSpPr/>
          <p:nvPr/>
        </p:nvSpPr>
        <p:spPr>
          <a:xfrm>
            <a:off x="2546578" y="5084395"/>
            <a:ext cx="1767370" cy="957475"/>
          </a:xfrm>
          <a:prstGeom prst="roundRect">
            <a:avLst/>
          </a:prstGeom>
          <a:noFill/>
          <a:ln w="19050">
            <a:solidFill>
              <a:schemeClr val="bg1">
                <a:lumMod val="6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800020">
              <a:lnSpc>
                <a:spcPct val="90000"/>
              </a:lnSpc>
              <a:spcBef>
                <a:spcPct val="0"/>
              </a:spcBef>
              <a:spcAft>
                <a:spcPct val="35000"/>
              </a:spcAft>
            </a:pPr>
            <a:r>
              <a:rPr lang="pl-PL" dirty="0">
                <a:solidFill>
                  <a:schemeClr val="bg1">
                    <a:lumMod val="50000"/>
                  </a:schemeClr>
                </a:solidFill>
                <a:latin typeface="Century Gothic" panose="020B0502020202020204" pitchFamily="34" charset="0"/>
              </a:rPr>
              <a:t>Corporate</a:t>
            </a:r>
          </a:p>
          <a:p>
            <a:pPr algn="ctr" defTabSz="800020">
              <a:lnSpc>
                <a:spcPct val="90000"/>
              </a:lnSpc>
              <a:spcBef>
                <a:spcPct val="0"/>
              </a:spcBef>
              <a:spcAft>
                <a:spcPct val="35000"/>
              </a:spcAft>
            </a:pPr>
            <a:r>
              <a:rPr lang="pl-PL" b="1" dirty="0">
                <a:solidFill>
                  <a:schemeClr val="bg1">
                    <a:lumMod val="50000"/>
                  </a:schemeClr>
                </a:solidFill>
                <a:latin typeface="Century Gothic" panose="020B0502020202020204" pitchFamily="34" charset="0"/>
              </a:rPr>
              <a:t> </a:t>
            </a:r>
            <a:r>
              <a:rPr lang="en-NZ" b="1" dirty="0">
                <a:solidFill>
                  <a:schemeClr val="bg1">
                    <a:lumMod val="50000"/>
                  </a:schemeClr>
                </a:solidFill>
                <a:latin typeface="Century Gothic" panose="020B0502020202020204" pitchFamily="34" charset="0"/>
              </a:rPr>
              <a:t>C</a:t>
            </a:r>
            <a:r>
              <a:rPr lang="pl-PL" b="1" dirty="0">
                <a:solidFill>
                  <a:schemeClr val="bg1">
                    <a:lumMod val="50000"/>
                  </a:schemeClr>
                </a:solidFill>
                <a:latin typeface="Century Gothic" panose="020B0502020202020204" pitchFamily="34" charset="0"/>
              </a:rPr>
              <a:t>ulture</a:t>
            </a:r>
            <a:endParaRPr lang="pl-PL" dirty="0">
              <a:solidFill>
                <a:schemeClr val="bg1">
                  <a:lumMod val="50000"/>
                </a:schemeClr>
              </a:solidFill>
              <a:latin typeface="Century Gothic" panose="020B0502020202020204" pitchFamily="34" charset="0"/>
            </a:endParaRPr>
          </a:p>
        </p:txBody>
      </p:sp>
      <p:sp>
        <p:nvSpPr>
          <p:cNvPr id="39" name="Prostokąt zaokrąglony 38"/>
          <p:cNvSpPr/>
          <p:nvPr/>
        </p:nvSpPr>
        <p:spPr>
          <a:xfrm>
            <a:off x="527899" y="3446465"/>
            <a:ext cx="1767370" cy="957475"/>
          </a:xfrm>
          <a:prstGeom prst="roundRect">
            <a:avLst/>
          </a:prstGeom>
          <a:noFill/>
          <a:ln w="19050">
            <a:solidFill>
              <a:schemeClr val="bg1">
                <a:lumMod val="6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800020">
              <a:lnSpc>
                <a:spcPct val="90000"/>
              </a:lnSpc>
              <a:spcBef>
                <a:spcPct val="0"/>
              </a:spcBef>
              <a:spcAft>
                <a:spcPct val="35000"/>
              </a:spcAft>
            </a:pPr>
            <a:r>
              <a:rPr lang="pl-PL" b="1">
                <a:solidFill>
                  <a:schemeClr val="bg1">
                    <a:lumMod val="50000"/>
                  </a:schemeClr>
                </a:solidFill>
                <a:latin typeface="Century Gothic" panose="020B0502020202020204" pitchFamily="34" charset="0"/>
              </a:rPr>
              <a:t>Adjusted </a:t>
            </a:r>
            <a:r>
              <a:rPr lang="pl-PL">
                <a:solidFill>
                  <a:schemeClr val="bg1">
                    <a:lumMod val="50000"/>
                  </a:schemeClr>
                </a:solidFill>
                <a:latin typeface="Century Gothic" panose="020B0502020202020204" pitchFamily="34" charset="0"/>
              </a:rPr>
              <a:t>behavio</a:t>
            </a:r>
            <a:r>
              <a:rPr lang="en-NZ">
                <a:solidFill>
                  <a:schemeClr val="bg1">
                    <a:lumMod val="50000"/>
                  </a:schemeClr>
                </a:solidFill>
                <a:latin typeface="Century Gothic" panose="020B0502020202020204" pitchFamily="34" charset="0"/>
              </a:rPr>
              <a:t>u</a:t>
            </a:r>
            <a:r>
              <a:rPr lang="pl-PL">
                <a:solidFill>
                  <a:schemeClr val="bg1">
                    <a:lumMod val="50000"/>
                  </a:schemeClr>
                </a:solidFill>
                <a:latin typeface="Century Gothic" panose="020B0502020202020204" pitchFamily="34" charset="0"/>
              </a:rPr>
              <a:t>r</a:t>
            </a:r>
            <a:endParaRPr lang="pl-PL" b="1">
              <a:solidFill>
                <a:schemeClr val="bg1">
                  <a:lumMod val="50000"/>
                </a:schemeClr>
              </a:solidFill>
              <a:latin typeface="Century Gothic" panose="020B0502020202020204" pitchFamily="34" charset="0"/>
            </a:endParaRPr>
          </a:p>
        </p:txBody>
      </p:sp>
      <p:sp>
        <p:nvSpPr>
          <p:cNvPr id="40" name="Prostokąt zaokrąglony 39"/>
          <p:cNvSpPr/>
          <p:nvPr/>
        </p:nvSpPr>
        <p:spPr>
          <a:xfrm>
            <a:off x="527899" y="4564939"/>
            <a:ext cx="1767370" cy="957475"/>
          </a:xfrm>
          <a:prstGeom prst="roundRect">
            <a:avLst/>
          </a:prstGeom>
          <a:noFill/>
          <a:ln w="19050">
            <a:solidFill>
              <a:schemeClr val="bg1">
                <a:lumMod val="6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800020">
              <a:lnSpc>
                <a:spcPct val="90000"/>
              </a:lnSpc>
              <a:spcBef>
                <a:spcPct val="0"/>
              </a:spcBef>
              <a:spcAft>
                <a:spcPct val="35000"/>
              </a:spcAft>
            </a:pPr>
            <a:r>
              <a:rPr lang="en-NZ" b="1">
                <a:solidFill>
                  <a:schemeClr val="bg1">
                    <a:lumMod val="50000"/>
                  </a:schemeClr>
                </a:solidFill>
                <a:latin typeface="Century Gothic" panose="020B0502020202020204" pitchFamily="34" charset="0"/>
              </a:rPr>
              <a:t>Requires m</a:t>
            </a:r>
            <a:r>
              <a:rPr lang="pl-PL" b="1">
                <a:solidFill>
                  <a:schemeClr val="bg1">
                    <a:lumMod val="50000"/>
                  </a:schemeClr>
                </a:solidFill>
                <a:latin typeface="Century Gothic" panose="020B0502020202020204" pitchFamily="34" charset="0"/>
              </a:rPr>
              <a:t>ore energy</a:t>
            </a:r>
          </a:p>
        </p:txBody>
      </p:sp>
      <p:grpSp>
        <p:nvGrpSpPr>
          <p:cNvPr id="8" name="Grupa 7"/>
          <p:cNvGrpSpPr/>
          <p:nvPr/>
        </p:nvGrpSpPr>
        <p:grpSpPr>
          <a:xfrm>
            <a:off x="-193719" y="1702309"/>
            <a:ext cx="5975222" cy="838138"/>
            <a:chOff x="5911730" y="589410"/>
            <a:chExt cx="6612712" cy="433857"/>
          </a:xfrm>
          <a:solidFill>
            <a:schemeClr val="bg1">
              <a:lumMod val="65000"/>
            </a:schemeClr>
          </a:solidFill>
        </p:grpSpPr>
        <p:sp>
          <p:nvSpPr>
            <p:cNvPr id="9" name="Prostokąt zaokrąglony 8"/>
            <p:cNvSpPr/>
            <p:nvPr/>
          </p:nvSpPr>
          <p:spPr>
            <a:xfrm>
              <a:off x="5911730" y="589410"/>
              <a:ext cx="6612712" cy="43385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latin typeface="Century Gothic" panose="020B0502020202020204" pitchFamily="34" charset="0"/>
              </a:endParaRPr>
            </a:p>
          </p:txBody>
        </p:sp>
        <p:sp>
          <p:nvSpPr>
            <p:cNvPr id="10" name="TextBox 91"/>
            <p:cNvSpPr txBox="1"/>
            <p:nvPr/>
          </p:nvSpPr>
          <p:spPr>
            <a:xfrm>
              <a:off x="6188805" y="708735"/>
              <a:ext cx="5702772" cy="223017"/>
            </a:xfrm>
            <a:prstGeom prst="rect">
              <a:avLst/>
            </a:prstGeom>
            <a:noFill/>
          </p:spPr>
          <p:txBody>
            <a:bodyPr wrap="square" rtlCol="0" anchor="ctr">
              <a:spAutoFit/>
            </a:bodyPr>
            <a:lstStyle/>
            <a:p>
              <a:pPr algn="r"/>
              <a:r>
                <a:rPr lang="en-NZ" sz="2200" b="1">
                  <a:solidFill>
                    <a:schemeClr val="bg1"/>
                  </a:solidFill>
                  <a:latin typeface="Century Gothic" panose="020B0502020202020204" pitchFamily="34" charset="0"/>
                </a:rPr>
                <a:t>C</a:t>
              </a:r>
              <a:r>
                <a:rPr lang="pl-PL" sz="2200" b="1">
                  <a:solidFill>
                    <a:schemeClr val="bg1"/>
                  </a:solidFill>
                  <a:latin typeface="Century Gothic" panose="020B0502020202020204" pitchFamily="34" charset="0"/>
                </a:rPr>
                <a:t>onscious behavio</a:t>
              </a:r>
              <a:r>
                <a:rPr lang="en-NZ" sz="2200" b="1">
                  <a:solidFill>
                    <a:schemeClr val="bg1"/>
                  </a:solidFill>
                  <a:latin typeface="Century Gothic" panose="020B0502020202020204" pitchFamily="34" charset="0"/>
                </a:rPr>
                <a:t>u</a:t>
              </a:r>
              <a:r>
                <a:rPr lang="pl-PL" sz="2200" b="1">
                  <a:solidFill>
                    <a:schemeClr val="bg1"/>
                  </a:solidFill>
                  <a:latin typeface="Century Gothic" panose="020B0502020202020204" pitchFamily="34" charset="0"/>
                </a:rPr>
                <a:t>r</a:t>
              </a:r>
            </a:p>
          </p:txBody>
        </p:sp>
      </p:grpSp>
      <p:grpSp>
        <p:nvGrpSpPr>
          <p:cNvPr id="11" name="Grupa 10"/>
          <p:cNvGrpSpPr/>
          <p:nvPr/>
        </p:nvGrpSpPr>
        <p:grpSpPr>
          <a:xfrm>
            <a:off x="6475844" y="1682725"/>
            <a:ext cx="5973938" cy="891858"/>
            <a:chOff x="5823891" y="4628233"/>
            <a:chExt cx="6953852" cy="461665"/>
          </a:xfrm>
          <a:solidFill>
            <a:schemeClr val="bg1">
              <a:lumMod val="65000"/>
            </a:schemeClr>
          </a:solidFill>
        </p:grpSpPr>
        <p:sp>
          <p:nvSpPr>
            <p:cNvPr id="12" name="Prostokąt zaokrąglony 11"/>
            <p:cNvSpPr/>
            <p:nvPr/>
          </p:nvSpPr>
          <p:spPr>
            <a:xfrm>
              <a:off x="5823891" y="4628233"/>
              <a:ext cx="6953852" cy="46166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pl-PL">
                <a:latin typeface="Century Gothic" panose="020B0502020202020204" pitchFamily="34" charset="0"/>
              </a:endParaRPr>
            </a:p>
          </p:txBody>
        </p:sp>
        <p:sp>
          <p:nvSpPr>
            <p:cNvPr id="13" name="TextBox 91"/>
            <p:cNvSpPr txBox="1"/>
            <p:nvPr/>
          </p:nvSpPr>
          <p:spPr>
            <a:xfrm>
              <a:off x="6560696" y="4750285"/>
              <a:ext cx="5782446" cy="223017"/>
            </a:xfrm>
            <a:prstGeom prst="rect">
              <a:avLst/>
            </a:prstGeom>
            <a:noFill/>
          </p:spPr>
          <p:txBody>
            <a:bodyPr wrap="square" rtlCol="0" anchor="ctr">
              <a:spAutoFit/>
            </a:bodyPr>
            <a:lstStyle/>
            <a:p>
              <a:r>
                <a:rPr lang="pl-PL" sz="2200" b="1">
                  <a:solidFill>
                    <a:schemeClr val="bg1"/>
                  </a:solidFill>
                  <a:latin typeface="Century Gothic" panose="020B0502020202020204" pitchFamily="34" charset="0"/>
                </a:rPr>
                <a:t>Unconscious behavio</a:t>
              </a:r>
              <a:r>
                <a:rPr lang="en-NZ" sz="2200" b="1">
                  <a:solidFill>
                    <a:schemeClr val="bg1"/>
                  </a:solidFill>
                  <a:latin typeface="Century Gothic" panose="020B0502020202020204" pitchFamily="34" charset="0"/>
                </a:rPr>
                <a:t>u</a:t>
              </a:r>
              <a:r>
                <a:rPr lang="pl-PL" sz="2200" b="1">
                  <a:solidFill>
                    <a:schemeClr val="bg1"/>
                  </a:solidFill>
                  <a:latin typeface="Century Gothic" panose="020B0502020202020204" pitchFamily="34" charset="0"/>
                </a:rPr>
                <a:t>r</a:t>
              </a:r>
              <a:endParaRPr lang="en-US" sz="2200" b="1">
                <a:solidFill>
                  <a:schemeClr val="bg1"/>
                </a:solidFill>
                <a:latin typeface="Century Gothic" panose="020B0502020202020204" pitchFamily="34" charset="0"/>
              </a:endParaRPr>
            </a:p>
          </p:txBody>
        </p:sp>
      </p:grpSp>
      <p:sp>
        <p:nvSpPr>
          <p:cNvPr id="29" name="Prostokąt zaokrąglony 28"/>
          <p:cNvSpPr/>
          <p:nvPr/>
        </p:nvSpPr>
        <p:spPr>
          <a:xfrm>
            <a:off x="7818813" y="2835422"/>
            <a:ext cx="1765516" cy="958692"/>
          </a:xfrm>
          <a:prstGeom prst="roundRect">
            <a:avLst/>
          </a:prstGeom>
          <a:noFill/>
          <a:ln w="19050">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800020">
              <a:lnSpc>
                <a:spcPct val="90000"/>
              </a:lnSpc>
              <a:spcBef>
                <a:spcPct val="0"/>
              </a:spcBef>
              <a:spcAft>
                <a:spcPct val="35000"/>
              </a:spcAft>
            </a:pPr>
            <a:r>
              <a:rPr lang="pl-PL" b="1">
                <a:solidFill>
                  <a:schemeClr val="accent1"/>
                </a:solidFill>
                <a:latin typeface="Century Gothic" panose="020B0502020202020204" pitchFamily="34" charset="0"/>
              </a:rPr>
              <a:t>Spontaneous </a:t>
            </a:r>
            <a:r>
              <a:rPr lang="pl-PL">
                <a:solidFill>
                  <a:schemeClr val="tx1"/>
                </a:solidFill>
                <a:latin typeface="Century Gothic" panose="020B0502020202020204" pitchFamily="34" charset="0"/>
              </a:rPr>
              <a:t>behavio</a:t>
            </a:r>
            <a:r>
              <a:rPr lang="en-NZ">
                <a:solidFill>
                  <a:schemeClr val="tx1"/>
                </a:solidFill>
                <a:latin typeface="Century Gothic" panose="020B0502020202020204" pitchFamily="34" charset="0"/>
              </a:rPr>
              <a:t>u</a:t>
            </a:r>
            <a:r>
              <a:rPr lang="pl-PL">
                <a:solidFill>
                  <a:schemeClr val="tx1"/>
                </a:solidFill>
                <a:latin typeface="Century Gothic" panose="020B0502020202020204" pitchFamily="34" charset="0"/>
              </a:rPr>
              <a:t>r</a:t>
            </a:r>
            <a:endParaRPr lang="pl-PL" b="1">
              <a:solidFill>
                <a:schemeClr val="accent1"/>
              </a:solidFill>
              <a:latin typeface="Century Gothic" panose="020B0502020202020204" pitchFamily="34" charset="0"/>
            </a:endParaRPr>
          </a:p>
        </p:txBody>
      </p:sp>
      <p:sp>
        <p:nvSpPr>
          <p:cNvPr id="30" name="Prostokąt zaokrąglony 29"/>
          <p:cNvSpPr/>
          <p:nvPr/>
        </p:nvSpPr>
        <p:spPr>
          <a:xfrm>
            <a:off x="9883632" y="3426882"/>
            <a:ext cx="1765516" cy="958692"/>
          </a:xfrm>
          <a:prstGeom prst="roundRect">
            <a:avLst/>
          </a:prstGeom>
          <a:noFill/>
          <a:ln w="19050">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800020">
              <a:lnSpc>
                <a:spcPct val="90000"/>
              </a:lnSpc>
              <a:spcBef>
                <a:spcPct val="0"/>
              </a:spcBef>
              <a:spcAft>
                <a:spcPct val="35000"/>
              </a:spcAft>
            </a:pPr>
            <a:r>
              <a:rPr lang="pl-PL" b="1">
                <a:solidFill>
                  <a:schemeClr val="accent1"/>
                </a:solidFill>
                <a:latin typeface="Century Gothic" panose="020B0502020202020204" pitchFamily="34" charset="0"/>
              </a:rPr>
              <a:t>Pressure </a:t>
            </a:r>
            <a:r>
              <a:rPr lang="pl-PL">
                <a:solidFill>
                  <a:schemeClr val="tx1"/>
                </a:solidFill>
                <a:latin typeface="Century Gothic" panose="020B0502020202020204" pitchFamily="34" charset="0"/>
              </a:rPr>
              <a:t>behavio</a:t>
            </a:r>
            <a:r>
              <a:rPr lang="en-NZ">
                <a:solidFill>
                  <a:schemeClr val="tx1"/>
                </a:solidFill>
                <a:latin typeface="Century Gothic" panose="020B0502020202020204" pitchFamily="34" charset="0"/>
              </a:rPr>
              <a:t>u</a:t>
            </a:r>
            <a:r>
              <a:rPr lang="pl-PL">
                <a:solidFill>
                  <a:schemeClr val="tx1"/>
                </a:solidFill>
                <a:latin typeface="Century Gothic" panose="020B0502020202020204" pitchFamily="34" charset="0"/>
              </a:rPr>
              <a:t>r </a:t>
            </a:r>
            <a:endParaRPr lang="pl-PL" b="1">
              <a:solidFill>
                <a:schemeClr val="accent1"/>
              </a:solidFill>
              <a:latin typeface="Century Gothic" panose="020B0502020202020204" pitchFamily="34" charset="0"/>
            </a:endParaRPr>
          </a:p>
        </p:txBody>
      </p:sp>
      <p:sp>
        <p:nvSpPr>
          <p:cNvPr id="31" name="Prostokąt zaokrąglony 30"/>
          <p:cNvSpPr/>
          <p:nvPr/>
        </p:nvSpPr>
        <p:spPr>
          <a:xfrm>
            <a:off x="7818813" y="5064812"/>
            <a:ext cx="1765516" cy="958692"/>
          </a:xfrm>
          <a:prstGeom prst="roundRect">
            <a:avLst/>
          </a:prstGeom>
          <a:noFill/>
          <a:ln w="19050">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800020">
              <a:lnSpc>
                <a:spcPct val="90000"/>
              </a:lnSpc>
              <a:spcBef>
                <a:spcPct val="0"/>
              </a:spcBef>
              <a:spcAft>
                <a:spcPct val="35000"/>
              </a:spcAft>
            </a:pPr>
            <a:r>
              <a:rPr lang="pl-PL" b="1">
                <a:solidFill>
                  <a:schemeClr val="accent1"/>
                </a:solidFill>
                <a:latin typeface="Century Gothic" panose="020B0502020202020204" pitchFamily="34" charset="0"/>
              </a:rPr>
              <a:t>Natural </a:t>
            </a:r>
            <a:r>
              <a:rPr lang="pl-PL">
                <a:solidFill>
                  <a:schemeClr val="tx1"/>
                </a:solidFill>
                <a:latin typeface="Century Gothic" panose="020B0502020202020204" pitchFamily="34" charset="0"/>
              </a:rPr>
              <a:t>behavio</a:t>
            </a:r>
            <a:r>
              <a:rPr lang="en-NZ">
                <a:solidFill>
                  <a:schemeClr val="tx1"/>
                </a:solidFill>
                <a:latin typeface="Century Gothic" panose="020B0502020202020204" pitchFamily="34" charset="0"/>
              </a:rPr>
              <a:t>u</a:t>
            </a:r>
            <a:r>
              <a:rPr lang="pl-PL">
                <a:solidFill>
                  <a:schemeClr val="tx1"/>
                </a:solidFill>
                <a:latin typeface="Century Gothic" panose="020B0502020202020204" pitchFamily="34" charset="0"/>
              </a:rPr>
              <a:t>r</a:t>
            </a:r>
            <a:endParaRPr lang="pl-PL" b="1">
              <a:solidFill>
                <a:schemeClr val="accent1"/>
              </a:solidFill>
              <a:latin typeface="Century Gothic" panose="020B0502020202020204" pitchFamily="34" charset="0"/>
            </a:endParaRPr>
          </a:p>
        </p:txBody>
      </p:sp>
      <p:sp>
        <p:nvSpPr>
          <p:cNvPr id="32" name="Prostokąt zaokrąglony 31"/>
          <p:cNvSpPr/>
          <p:nvPr/>
        </p:nvSpPr>
        <p:spPr>
          <a:xfrm>
            <a:off x="7818813" y="3953896"/>
            <a:ext cx="1765516" cy="958692"/>
          </a:xfrm>
          <a:prstGeom prst="roundRect">
            <a:avLst/>
          </a:prstGeom>
          <a:noFill/>
          <a:ln w="19050">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800020">
              <a:lnSpc>
                <a:spcPct val="90000"/>
              </a:lnSpc>
              <a:spcBef>
                <a:spcPct val="0"/>
              </a:spcBef>
              <a:spcAft>
                <a:spcPct val="35000"/>
              </a:spcAft>
            </a:pPr>
            <a:r>
              <a:rPr lang="pl-PL" b="1">
                <a:solidFill>
                  <a:schemeClr val="accent1"/>
                </a:solidFill>
                <a:latin typeface="Century Gothic" panose="020B0502020202020204" pitchFamily="34" charset="0"/>
              </a:rPr>
              <a:t>Less stressful </a:t>
            </a:r>
            <a:r>
              <a:rPr lang="pl-PL">
                <a:solidFill>
                  <a:schemeClr val="tx1"/>
                </a:solidFill>
                <a:latin typeface="Century Gothic" panose="020B0502020202020204" pitchFamily="34" charset="0"/>
              </a:rPr>
              <a:t>behavio</a:t>
            </a:r>
            <a:r>
              <a:rPr lang="en-NZ">
                <a:solidFill>
                  <a:schemeClr val="tx1"/>
                </a:solidFill>
                <a:latin typeface="Century Gothic" panose="020B0502020202020204" pitchFamily="34" charset="0"/>
              </a:rPr>
              <a:t>u</a:t>
            </a:r>
            <a:r>
              <a:rPr lang="pl-PL">
                <a:solidFill>
                  <a:schemeClr val="tx1"/>
                </a:solidFill>
                <a:latin typeface="Century Gothic" panose="020B0502020202020204" pitchFamily="34" charset="0"/>
              </a:rPr>
              <a:t>r</a:t>
            </a:r>
          </a:p>
        </p:txBody>
      </p:sp>
      <p:sp>
        <p:nvSpPr>
          <p:cNvPr id="33" name="Prostokąt zaokrąglony 32"/>
          <p:cNvSpPr/>
          <p:nvPr/>
        </p:nvSpPr>
        <p:spPr>
          <a:xfrm>
            <a:off x="9883632" y="4545356"/>
            <a:ext cx="1765516" cy="958692"/>
          </a:xfrm>
          <a:prstGeom prst="roundRect">
            <a:avLst/>
          </a:prstGeom>
          <a:noFill/>
          <a:ln w="19050">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800020">
              <a:lnSpc>
                <a:spcPct val="90000"/>
              </a:lnSpc>
              <a:spcBef>
                <a:spcPct val="0"/>
              </a:spcBef>
              <a:spcAft>
                <a:spcPct val="35000"/>
              </a:spcAft>
            </a:pPr>
            <a:r>
              <a:rPr lang="pl-PL" b="1" dirty="0">
                <a:solidFill>
                  <a:schemeClr val="accent1"/>
                </a:solidFill>
                <a:latin typeface="Century Gothic" panose="020B0502020202020204" pitchFamily="34" charset="0"/>
              </a:rPr>
              <a:t>Less energy</a:t>
            </a:r>
          </a:p>
        </p:txBody>
      </p:sp>
      <p:sp>
        <p:nvSpPr>
          <p:cNvPr id="3" name="Symbol zastępczy numeru slajdu 2"/>
          <p:cNvSpPr>
            <a:spLocks noGrp="1"/>
          </p:cNvSpPr>
          <p:nvPr>
            <p:ph type="sldNum" sz="quarter" idx="12"/>
          </p:nvPr>
        </p:nvSpPr>
        <p:spPr/>
        <p:txBody>
          <a:bodyPr/>
          <a:lstStyle/>
          <a:p>
            <a:fld id="{DEAEEF22-A4DB-45E7-8C91-9889C89BF273}" type="slidenum">
              <a:rPr lang="pl-PL" smtClean="0"/>
              <a:t>4</a:t>
            </a:fld>
            <a:endParaRPr lang="pl-PL"/>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11030" y="746606"/>
            <a:ext cx="2837437" cy="603848"/>
          </a:xfrm>
          <a:prstGeom prst="rect">
            <a:avLst/>
          </a:prstGeom>
        </p:spPr>
      </p:pic>
    </p:spTree>
    <p:extLst>
      <p:ext uri="{BB962C8B-B14F-4D97-AF65-F5344CB8AC3E}">
        <p14:creationId xmlns:p14="http://schemas.microsoft.com/office/powerpoint/2010/main" val="2178817163"/>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childTnLst>
                                </p:cTn>
                              </p:par>
                            </p:childTnLst>
                          </p:cTn>
                        </p:par>
                        <p:par>
                          <p:cTn id="8" fill="hold">
                            <p:stCondLst>
                              <p:cond delay="750"/>
                            </p:stCondLst>
                            <p:childTnLst>
                              <p:par>
                                <p:cTn id="9" presetID="2" presetClass="entr" presetSubtype="2"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1+#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500" fill="hold"/>
                                        <p:tgtEl>
                                          <p:spTgt spid="29"/>
                                        </p:tgtEl>
                                        <p:attrNameLst>
                                          <p:attrName>ppt_x</p:attrName>
                                        </p:attrNameLst>
                                      </p:cBhvr>
                                      <p:tavLst>
                                        <p:tav tm="0">
                                          <p:val>
                                            <p:strVal val="1+#ppt_w/2"/>
                                          </p:val>
                                        </p:tav>
                                        <p:tav tm="100000">
                                          <p:val>
                                            <p:strVal val="#ppt_x"/>
                                          </p:val>
                                        </p:tav>
                                      </p:tavLst>
                                    </p:anim>
                                    <p:anim calcmode="lin" valueType="num">
                                      <p:cBhvr additive="base">
                                        <p:cTn id="17" dur="500" fill="hold"/>
                                        <p:tgtEl>
                                          <p:spTgt spid="29"/>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 presetClass="entr" presetSubtype="2"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500" fill="hold"/>
                                        <p:tgtEl>
                                          <p:spTgt spid="32"/>
                                        </p:tgtEl>
                                        <p:attrNameLst>
                                          <p:attrName>ppt_x</p:attrName>
                                        </p:attrNameLst>
                                      </p:cBhvr>
                                      <p:tavLst>
                                        <p:tav tm="0">
                                          <p:val>
                                            <p:strVal val="1+#ppt_w/2"/>
                                          </p:val>
                                        </p:tav>
                                        <p:tav tm="100000">
                                          <p:val>
                                            <p:strVal val="#ppt_x"/>
                                          </p:val>
                                        </p:tav>
                                      </p:tavLst>
                                    </p:anim>
                                    <p:anim calcmode="lin" valueType="num">
                                      <p:cBhvr additive="base">
                                        <p:cTn id="22" dur="500" fill="hold"/>
                                        <p:tgtEl>
                                          <p:spTgt spid="32"/>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 presetClass="entr" presetSubtype="2"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1+#ppt_w/2"/>
                                          </p:val>
                                        </p:tav>
                                        <p:tav tm="100000">
                                          <p:val>
                                            <p:strVal val="#ppt_x"/>
                                          </p:val>
                                        </p:tav>
                                      </p:tavLst>
                                    </p:anim>
                                    <p:anim calcmode="lin" valueType="num">
                                      <p:cBhvr additive="base">
                                        <p:cTn id="27" dur="500" fill="hold"/>
                                        <p:tgtEl>
                                          <p:spTgt spid="31"/>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2" presetClass="entr" presetSubtype="2"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500" fill="hold"/>
                                        <p:tgtEl>
                                          <p:spTgt spid="30"/>
                                        </p:tgtEl>
                                        <p:attrNameLst>
                                          <p:attrName>ppt_x</p:attrName>
                                        </p:attrNameLst>
                                      </p:cBhvr>
                                      <p:tavLst>
                                        <p:tav tm="0">
                                          <p:val>
                                            <p:strVal val="1+#ppt_w/2"/>
                                          </p:val>
                                        </p:tav>
                                        <p:tav tm="100000">
                                          <p:val>
                                            <p:strVal val="#ppt_x"/>
                                          </p:val>
                                        </p:tav>
                                      </p:tavLst>
                                    </p:anim>
                                    <p:anim calcmode="lin" valueType="num">
                                      <p:cBhvr additive="base">
                                        <p:cTn id="32" dur="500" fill="hold"/>
                                        <p:tgtEl>
                                          <p:spTgt spid="30"/>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2" presetClass="entr" presetSubtype="2" fill="hold" grpId="0" nodeType="afterEffect">
                                  <p:stCondLst>
                                    <p:cond delay="0"/>
                                  </p:stCondLst>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500" fill="hold"/>
                                        <p:tgtEl>
                                          <p:spTgt spid="33"/>
                                        </p:tgtEl>
                                        <p:attrNameLst>
                                          <p:attrName>ppt_x</p:attrName>
                                        </p:attrNameLst>
                                      </p:cBhvr>
                                      <p:tavLst>
                                        <p:tav tm="0">
                                          <p:val>
                                            <p:strVal val="1+#ppt_w/2"/>
                                          </p:val>
                                        </p:tav>
                                        <p:tav tm="100000">
                                          <p:val>
                                            <p:strVal val="#ppt_x"/>
                                          </p:val>
                                        </p:tav>
                                      </p:tavLst>
                                    </p:anim>
                                    <p:anim calcmode="lin" valueType="num">
                                      <p:cBhvr additive="base">
                                        <p:cTn id="37"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500" fill="hold"/>
                                        <p:tgtEl>
                                          <p:spTgt spid="8"/>
                                        </p:tgtEl>
                                        <p:attrNameLst>
                                          <p:attrName>ppt_x</p:attrName>
                                        </p:attrNameLst>
                                      </p:cBhvr>
                                      <p:tavLst>
                                        <p:tav tm="0">
                                          <p:val>
                                            <p:strVal val="0-#ppt_w/2"/>
                                          </p:val>
                                        </p:tav>
                                        <p:tav tm="100000">
                                          <p:val>
                                            <p:strVal val="#ppt_x"/>
                                          </p:val>
                                        </p:tav>
                                      </p:tavLst>
                                    </p:anim>
                                    <p:anim calcmode="lin" valueType="num">
                                      <p:cBhvr additive="base">
                                        <p:cTn id="43" dur="500" fill="hold"/>
                                        <p:tgtEl>
                                          <p:spTgt spid="8"/>
                                        </p:tgtEl>
                                        <p:attrNameLst>
                                          <p:attrName>ppt_y</p:attrName>
                                        </p:attrNameLst>
                                      </p:cBhvr>
                                      <p:tavLst>
                                        <p:tav tm="0">
                                          <p:val>
                                            <p:strVal val="#ppt_y"/>
                                          </p:val>
                                        </p:tav>
                                        <p:tav tm="100000">
                                          <p:val>
                                            <p:strVal val="#ppt_y"/>
                                          </p:val>
                                        </p:tav>
                                      </p:tavLst>
                                    </p:anim>
                                  </p:childTnLst>
                                </p:cTn>
                              </p:par>
                            </p:childTnLst>
                          </p:cTn>
                        </p:par>
                        <p:par>
                          <p:cTn id="44" fill="hold">
                            <p:stCondLst>
                              <p:cond delay="500"/>
                            </p:stCondLst>
                            <p:childTnLst>
                              <p:par>
                                <p:cTn id="45" presetID="2" presetClass="entr" presetSubtype="4"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additive="base">
                                        <p:cTn id="47" dur="500" fill="hold"/>
                                        <p:tgtEl>
                                          <p:spTgt spid="36"/>
                                        </p:tgtEl>
                                        <p:attrNameLst>
                                          <p:attrName>ppt_x</p:attrName>
                                        </p:attrNameLst>
                                      </p:cBhvr>
                                      <p:tavLst>
                                        <p:tav tm="0">
                                          <p:val>
                                            <p:strVal val="#ppt_x"/>
                                          </p:val>
                                        </p:tav>
                                        <p:tav tm="100000">
                                          <p:val>
                                            <p:strVal val="#ppt_x"/>
                                          </p:val>
                                        </p:tav>
                                      </p:tavLst>
                                    </p:anim>
                                    <p:anim calcmode="lin" valueType="num">
                                      <p:cBhvr additive="base">
                                        <p:cTn id="48" dur="500" fill="hold"/>
                                        <p:tgtEl>
                                          <p:spTgt spid="36"/>
                                        </p:tgtEl>
                                        <p:attrNameLst>
                                          <p:attrName>ppt_y</p:attrName>
                                        </p:attrNameLst>
                                      </p:cBhvr>
                                      <p:tavLst>
                                        <p:tav tm="0">
                                          <p:val>
                                            <p:strVal val="1+#ppt_h/2"/>
                                          </p:val>
                                        </p:tav>
                                        <p:tav tm="100000">
                                          <p:val>
                                            <p:strVal val="#ppt_y"/>
                                          </p:val>
                                        </p:tav>
                                      </p:tavLst>
                                    </p:anim>
                                  </p:childTnLst>
                                </p:cTn>
                              </p:par>
                            </p:childTnLst>
                          </p:cTn>
                        </p:par>
                        <p:par>
                          <p:cTn id="49" fill="hold">
                            <p:stCondLst>
                              <p:cond delay="1000"/>
                            </p:stCondLst>
                            <p:childTnLst>
                              <p:par>
                                <p:cTn id="50" presetID="2" presetClass="entr" presetSubtype="8" fill="hold" grpId="0" nodeType="afterEffect">
                                  <p:stCondLst>
                                    <p:cond delay="0"/>
                                  </p:stCondLst>
                                  <p:childTnLst>
                                    <p:set>
                                      <p:cBhvr>
                                        <p:cTn id="51" dur="1" fill="hold">
                                          <p:stCondLst>
                                            <p:cond delay="0"/>
                                          </p:stCondLst>
                                        </p:cTn>
                                        <p:tgtEl>
                                          <p:spTgt spid="37"/>
                                        </p:tgtEl>
                                        <p:attrNameLst>
                                          <p:attrName>style.visibility</p:attrName>
                                        </p:attrNameLst>
                                      </p:cBhvr>
                                      <p:to>
                                        <p:strVal val="visible"/>
                                      </p:to>
                                    </p:set>
                                    <p:anim calcmode="lin" valueType="num">
                                      <p:cBhvr additive="base">
                                        <p:cTn id="52" dur="500" fill="hold"/>
                                        <p:tgtEl>
                                          <p:spTgt spid="37"/>
                                        </p:tgtEl>
                                        <p:attrNameLst>
                                          <p:attrName>ppt_x</p:attrName>
                                        </p:attrNameLst>
                                      </p:cBhvr>
                                      <p:tavLst>
                                        <p:tav tm="0">
                                          <p:val>
                                            <p:strVal val="0-#ppt_w/2"/>
                                          </p:val>
                                        </p:tav>
                                        <p:tav tm="100000">
                                          <p:val>
                                            <p:strVal val="#ppt_x"/>
                                          </p:val>
                                        </p:tav>
                                      </p:tavLst>
                                    </p:anim>
                                    <p:anim calcmode="lin" valueType="num">
                                      <p:cBhvr additive="base">
                                        <p:cTn id="53" dur="500" fill="hold"/>
                                        <p:tgtEl>
                                          <p:spTgt spid="37"/>
                                        </p:tgtEl>
                                        <p:attrNameLst>
                                          <p:attrName>ppt_y</p:attrName>
                                        </p:attrNameLst>
                                      </p:cBhvr>
                                      <p:tavLst>
                                        <p:tav tm="0">
                                          <p:val>
                                            <p:strVal val="#ppt_y"/>
                                          </p:val>
                                        </p:tav>
                                        <p:tav tm="100000">
                                          <p:val>
                                            <p:strVal val="#ppt_y"/>
                                          </p:val>
                                        </p:tav>
                                      </p:tavLst>
                                    </p:anim>
                                  </p:childTnLst>
                                </p:cTn>
                              </p:par>
                            </p:childTnLst>
                          </p:cTn>
                        </p:par>
                        <p:par>
                          <p:cTn id="54" fill="hold">
                            <p:stCondLst>
                              <p:cond delay="1500"/>
                            </p:stCondLst>
                            <p:childTnLst>
                              <p:par>
                                <p:cTn id="55" presetID="2" presetClass="entr" presetSubtype="8" fill="hold" grpId="0" nodeType="afterEffect">
                                  <p:stCondLst>
                                    <p:cond delay="0"/>
                                  </p:stCondLst>
                                  <p:childTnLst>
                                    <p:set>
                                      <p:cBhvr>
                                        <p:cTn id="56" dur="1" fill="hold">
                                          <p:stCondLst>
                                            <p:cond delay="0"/>
                                          </p:stCondLst>
                                        </p:cTn>
                                        <p:tgtEl>
                                          <p:spTgt spid="38"/>
                                        </p:tgtEl>
                                        <p:attrNameLst>
                                          <p:attrName>style.visibility</p:attrName>
                                        </p:attrNameLst>
                                      </p:cBhvr>
                                      <p:to>
                                        <p:strVal val="visible"/>
                                      </p:to>
                                    </p:set>
                                    <p:anim calcmode="lin" valueType="num">
                                      <p:cBhvr additive="base">
                                        <p:cTn id="57" dur="500" fill="hold"/>
                                        <p:tgtEl>
                                          <p:spTgt spid="38"/>
                                        </p:tgtEl>
                                        <p:attrNameLst>
                                          <p:attrName>ppt_x</p:attrName>
                                        </p:attrNameLst>
                                      </p:cBhvr>
                                      <p:tavLst>
                                        <p:tav tm="0">
                                          <p:val>
                                            <p:strVal val="0-#ppt_w/2"/>
                                          </p:val>
                                        </p:tav>
                                        <p:tav tm="100000">
                                          <p:val>
                                            <p:strVal val="#ppt_x"/>
                                          </p:val>
                                        </p:tav>
                                      </p:tavLst>
                                    </p:anim>
                                    <p:anim calcmode="lin" valueType="num">
                                      <p:cBhvr additive="base">
                                        <p:cTn id="58" dur="500" fill="hold"/>
                                        <p:tgtEl>
                                          <p:spTgt spid="38"/>
                                        </p:tgtEl>
                                        <p:attrNameLst>
                                          <p:attrName>ppt_y</p:attrName>
                                        </p:attrNameLst>
                                      </p:cBhvr>
                                      <p:tavLst>
                                        <p:tav tm="0">
                                          <p:val>
                                            <p:strVal val="#ppt_y"/>
                                          </p:val>
                                        </p:tav>
                                        <p:tav tm="100000">
                                          <p:val>
                                            <p:strVal val="#ppt_y"/>
                                          </p:val>
                                        </p:tav>
                                      </p:tavLst>
                                    </p:anim>
                                  </p:childTnLst>
                                </p:cTn>
                              </p:par>
                            </p:childTnLst>
                          </p:cTn>
                        </p:par>
                        <p:par>
                          <p:cTn id="59" fill="hold">
                            <p:stCondLst>
                              <p:cond delay="2000"/>
                            </p:stCondLst>
                            <p:childTnLst>
                              <p:par>
                                <p:cTn id="60" presetID="2" presetClass="entr" presetSubtype="8" fill="hold" grpId="0" nodeType="afterEffect">
                                  <p:stCondLst>
                                    <p:cond delay="0"/>
                                  </p:stCondLst>
                                  <p:childTnLst>
                                    <p:set>
                                      <p:cBhvr>
                                        <p:cTn id="61" dur="1" fill="hold">
                                          <p:stCondLst>
                                            <p:cond delay="0"/>
                                          </p:stCondLst>
                                        </p:cTn>
                                        <p:tgtEl>
                                          <p:spTgt spid="39"/>
                                        </p:tgtEl>
                                        <p:attrNameLst>
                                          <p:attrName>style.visibility</p:attrName>
                                        </p:attrNameLst>
                                      </p:cBhvr>
                                      <p:to>
                                        <p:strVal val="visible"/>
                                      </p:to>
                                    </p:set>
                                    <p:anim calcmode="lin" valueType="num">
                                      <p:cBhvr additive="base">
                                        <p:cTn id="62" dur="500" fill="hold"/>
                                        <p:tgtEl>
                                          <p:spTgt spid="39"/>
                                        </p:tgtEl>
                                        <p:attrNameLst>
                                          <p:attrName>ppt_x</p:attrName>
                                        </p:attrNameLst>
                                      </p:cBhvr>
                                      <p:tavLst>
                                        <p:tav tm="0">
                                          <p:val>
                                            <p:strVal val="0-#ppt_w/2"/>
                                          </p:val>
                                        </p:tav>
                                        <p:tav tm="100000">
                                          <p:val>
                                            <p:strVal val="#ppt_x"/>
                                          </p:val>
                                        </p:tav>
                                      </p:tavLst>
                                    </p:anim>
                                    <p:anim calcmode="lin" valueType="num">
                                      <p:cBhvr additive="base">
                                        <p:cTn id="63" dur="500" fill="hold"/>
                                        <p:tgtEl>
                                          <p:spTgt spid="39"/>
                                        </p:tgtEl>
                                        <p:attrNameLst>
                                          <p:attrName>ppt_y</p:attrName>
                                        </p:attrNameLst>
                                      </p:cBhvr>
                                      <p:tavLst>
                                        <p:tav tm="0">
                                          <p:val>
                                            <p:strVal val="#ppt_y"/>
                                          </p:val>
                                        </p:tav>
                                        <p:tav tm="100000">
                                          <p:val>
                                            <p:strVal val="#ppt_y"/>
                                          </p:val>
                                        </p:tav>
                                      </p:tavLst>
                                    </p:anim>
                                  </p:childTnLst>
                                </p:cTn>
                              </p:par>
                            </p:childTnLst>
                          </p:cTn>
                        </p:par>
                        <p:par>
                          <p:cTn id="64" fill="hold">
                            <p:stCondLst>
                              <p:cond delay="2500"/>
                            </p:stCondLst>
                            <p:childTnLst>
                              <p:par>
                                <p:cTn id="65" presetID="2" presetClass="entr" presetSubtype="8" fill="hold" grpId="0" nodeType="afterEffect">
                                  <p:stCondLst>
                                    <p:cond delay="0"/>
                                  </p:stCondLst>
                                  <p:childTnLst>
                                    <p:set>
                                      <p:cBhvr>
                                        <p:cTn id="66" dur="1" fill="hold">
                                          <p:stCondLst>
                                            <p:cond delay="0"/>
                                          </p:stCondLst>
                                        </p:cTn>
                                        <p:tgtEl>
                                          <p:spTgt spid="40"/>
                                        </p:tgtEl>
                                        <p:attrNameLst>
                                          <p:attrName>style.visibility</p:attrName>
                                        </p:attrNameLst>
                                      </p:cBhvr>
                                      <p:to>
                                        <p:strVal val="visible"/>
                                      </p:to>
                                    </p:set>
                                    <p:anim calcmode="lin" valueType="num">
                                      <p:cBhvr additive="base">
                                        <p:cTn id="67" dur="500" fill="hold"/>
                                        <p:tgtEl>
                                          <p:spTgt spid="40"/>
                                        </p:tgtEl>
                                        <p:attrNameLst>
                                          <p:attrName>ppt_x</p:attrName>
                                        </p:attrNameLst>
                                      </p:cBhvr>
                                      <p:tavLst>
                                        <p:tav tm="0">
                                          <p:val>
                                            <p:strVal val="0-#ppt_w/2"/>
                                          </p:val>
                                        </p:tav>
                                        <p:tav tm="100000">
                                          <p:val>
                                            <p:strVal val="#ppt_x"/>
                                          </p:val>
                                        </p:tav>
                                      </p:tavLst>
                                    </p:anim>
                                    <p:anim calcmode="lin" valueType="num">
                                      <p:cBhvr additive="base">
                                        <p:cTn id="68"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P spid="29" grpId="0" animBg="1"/>
      <p:bldP spid="30" grpId="0" animBg="1"/>
      <p:bldP spid="31" grpId="0" animBg="1"/>
      <p:bldP spid="32" grpId="0" animBg="1"/>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ymbol zastępczy numeru slajdu 6"/>
          <p:cNvSpPr>
            <a:spLocks noGrp="1"/>
          </p:cNvSpPr>
          <p:nvPr>
            <p:ph type="sldNum" sz="quarter" idx="12"/>
          </p:nvPr>
        </p:nvSpPr>
        <p:spPr/>
        <p:txBody>
          <a:bodyPr/>
          <a:lstStyle/>
          <a:p>
            <a:fld id="{DEAEEF22-A4DB-45E7-8C91-9889C89BF273}" type="slidenum">
              <a:rPr lang="pl-PL" smtClean="0"/>
              <a:t>5</a:t>
            </a:fld>
            <a:endParaRPr lang="pl-PL"/>
          </a:p>
        </p:txBody>
      </p:sp>
      <p:sp>
        <p:nvSpPr>
          <p:cNvPr id="4" name="TextBox 20"/>
          <p:cNvSpPr txBox="1"/>
          <p:nvPr/>
        </p:nvSpPr>
        <p:spPr>
          <a:xfrm>
            <a:off x="10283345" y="3123796"/>
            <a:ext cx="1749168" cy="643921"/>
          </a:xfrm>
          <a:prstGeom prst="rect">
            <a:avLst/>
          </a:prstGeom>
          <a:noFill/>
        </p:spPr>
        <p:txBody>
          <a:bodyPr wrap="none" lIns="89044" tIns="44527" rIns="89044" bIns="44527" anchor="t">
            <a:spAutoFit/>
          </a:bodyPr>
          <a:lstStyle/>
          <a:p>
            <a:pPr defTabSz="1219048">
              <a:defRPr/>
            </a:pPr>
            <a:r>
              <a:rPr lang="en-NZ" b="1" dirty="0">
                <a:solidFill>
                  <a:schemeClr val="bg2">
                    <a:lumMod val="25000"/>
                  </a:schemeClr>
                </a:solidFill>
                <a:latin typeface="Century Gothic"/>
                <a:ea typeface="Open Sans"/>
                <a:cs typeface="Open Sans"/>
              </a:rPr>
              <a:t>Active-paced</a:t>
            </a:r>
            <a:endParaRPr lang="en-US" dirty="0">
              <a:solidFill>
                <a:schemeClr val="bg2">
                  <a:lumMod val="25000"/>
                </a:schemeClr>
              </a:solidFill>
              <a:latin typeface="Century Gothic"/>
              <a:ea typeface="Open Sans"/>
              <a:cs typeface="Open Sans"/>
            </a:endParaRPr>
          </a:p>
          <a:p>
            <a:pPr defTabSz="1219048">
              <a:defRPr/>
            </a:pPr>
            <a:r>
              <a:rPr lang="pl-PL" b="1" dirty="0" err="1">
                <a:solidFill>
                  <a:schemeClr val="bg2">
                    <a:lumMod val="25000"/>
                  </a:schemeClr>
                </a:solidFill>
                <a:latin typeface="Century Gothic" panose="020B0502020202020204" pitchFamily="34" charset="0"/>
                <a:ea typeface="Open Sans" panose="020B0606030504020204" pitchFamily="34" charset="0"/>
                <a:cs typeface="Open Sans" panose="020B0606030504020204" pitchFamily="34" charset="0"/>
              </a:rPr>
              <a:t>Intuition</a:t>
            </a:r>
            <a:endParaRPr lang="pl-PL" b="1">
              <a:solidFill>
                <a:schemeClr val="bg2">
                  <a:lumMod val="25000"/>
                </a:schemeClr>
              </a:solidFill>
              <a:latin typeface="Century Gothic" panose="020B0502020202020204" pitchFamily="34" charset="0"/>
              <a:ea typeface="Open Sans" panose="020B0606030504020204" pitchFamily="34" charset="0"/>
              <a:cs typeface="Open Sans" panose="020B0606030504020204" pitchFamily="34" charset="0"/>
            </a:endParaRPr>
          </a:p>
        </p:txBody>
      </p:sp>
      <p:sp>
        <p:nvSpPr>
          <p:cNvPr id="5" name="TextBox 22"/>
          <p:cNvSpPr txBox="1"/>
          <p:nvPr/>
        </p:nvSpPr>
        <p:spPr>
          <a:xfrm>
            <a:off x="-67480" y="3108327"/>
            <a:ext cx="1858171" cy="613144"/>
          </a:xfrm>
          <a:prstGeom prst="rect">
            <a:avLst/>
          </a:prstGeom>
          <a:noFill/>
        </p:spPr>
        <p:txBody>
          <a:bodyPr wrap="none" lIns="89044" tIns="44527" rIns="89044" bIns="44527" anchor="t">
            <a:spAutoFit/>
          </a:bodyPr>
          <a:lstStyle/>
          <a:p>
            <a:pPr algn="r" defTabSz="1219048">
              <a:defRPr/>
            </a:pPr>
            <a:r>
              <a:rPr lang="en-NZ" sz="1600" b="1" dirty="0">
                <a:solidFill>
                  <a:schemeClr val="bg2">
                    <a:lumMod val="25000"/>
                  </a:schemeClr>
                </a:solidFill>
                <a:latin typeface="Century Gothic"/>
                <a:ea typeface="Open Sans"/>
                <a:cs typeface="Open Sans"/>
              </a:rPr>
              <a:t>Reserved-paced</a:t>
            </a:r>
            <a:endParaRPr lang="en-US" dirty="0">
              <a:solidFill>
                <a:schemeClr val="bg2">
                  <a:lumMod val="25000"/>
                </a:schemeClr>
              </a:solidFill>
              <a:latin typeface="Century Gothic"/>
              <a:ea typeface="Open Sans"/>
              <a:cs typeface="Open Sans"/>
            </a:endParaRPr>
          </a:p>
          <a:p>
            <a:pPr algn="r" defTabSz="1219048">
              <a:defRPr/>
            </a:pPr>
            <a:r>
              <a:rPr lang="pl-PL" b="1" dirty="0" err="1">
                <a:solidFill>
                  <a:schemeClr val="bg2">
                    <a:lumMod val="25000"/>
                  </a:schemeClr>
                </a:solidFill>
                <a:latin typeface="Century Gothic" panose="020B0502020202020204" pitchFamily="34" charset="0"/>
                <a:ea typeface="Open Sans" panose="020B0606030504020204" pitchFamily="34" charset="0"/>
                <a:cs typeface="Open Sans" panose="020B0606030504020204" pitchFamily="34" charset="0"/>
              </a:rPr>
              <a:t>Sensing</a:t>
            </a:r>
            <a:endParaRPr lang="pl-PL" b="1">
              <a:solidFill>
                <a:schemeClr val="bg2">
                  <a:lumMod val="25000"/>
                </a:schemeClr>
              </a:solidFill>
              <a:latin typeface="Century Gothic" panose="020B0502020202020204" pitchFamily="34" charset="0"/>
              <a:ea typeface="Open Sans" panose="020B0606030504020204" pitchFamily="34" charset="0"/>
              <a:cs typeface="Open Sans" panose="020B0606030504020204" pitchFamily="34" charset="0"/>
            </a:endParaRPr>
          </a:p>
        </p:txBody>
      </p:sp>
      <p:sp>
        <p:nvSpPr>
          <p:cNvPr id="48" name="Rounded Rectangular Callout 12">
            <a:extLst>
              <a:ext uri="{FF2B5EF4-FFF2-40B4-BE49-F238E27FC236}">
                <a16:creationId xmlns:a16="http://schemas.microsoft.com/office/drawing/2014/main" id="{9BE5C784-52F2-4418-B293-9552DD8442F9}"/>
              </a:ext>
            </a:extLst>
          </p:cNvPr>
          <p:cNvSpPr/>
          <p:nvPr/>
        </p:nvSpPr>
        <p:spPr>
          <a:xfrm>
            <a:off x="6479711" y="3671968"/>
            <a:ext cx="3671522" cy="1871756"/>
          </a:xfrm>
          <a:prstGeom prst="wedgeRoundRectCallout">
            <a:avLst>
              <a:gd name="adj1" fmla="val -21871"/>
              <a:gd name="adj2" fmla="val -60125"/>
              <a:gd name="adj3" fmla="val 16667"/>
            </a:avLst>
          </a:prstGeom>
          <a:solidFill>
            <a:srgbClr val="7F7F7F"/>
          </a:solid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lIns="35995" rIns="35995" rtlCol="0" anchor="ctr"/>
          <a:lstStyle/>
          <a:p>
            <a:pPr algn="ctr" defTabSz="914112">
              <a:defRPr/>
            </a:pPr>
            <a:r>
              <a:rPr lang="en-US" sz="1600" b="1">
                <a:solidFill>
                  <a:schemeClr val="bg1"/>
                </a:solidFill>
                <a:latin typeface="Century Gothic" panose="020B0502020202020204" pitchFamily="34" charset="0"/>
              </a:rPr>
              <a:t>Intuitive:</a:t>
            </a:r>
            <a:r>
              <a:rPr lang="en-US" sz="1600">
                <a:solidFill>
                  <a:schemeClr val="bg1"/>
                </a:solidFill>
                <a:latin typeface="Century Gothic" panose="020B0502020202020204" pitchFamily="34" charset="0"/>
              </a:rPr>
              <a:t> They </a:t>
            </a:r>
            <a:r>
              <a:rPr lang="en-NZ" sz="1600">
                <a:solidFill>
                  <a:schemeClr val="bg1"/>
                </a:solidFill>
                <a:latin typeface="Century Gothic" panose="020B0502020202020204" pitchFamily="34" charset="0"/>
              </a:rPr>
              <a:t>feel their way through issues. They look for freedom, achievement, renewal and creativity. </a:t>
            </a:r>
            <a:endParaRPr lang="en-NZ" altLang="en-US" sz="1600">
              <a:solidFill>
                <a:schemeClr val="bg1"/>
              </a:solidFill>
              <a:latin typeface="Century Gothic" panose="020B0502020202020204" pitchFamily="34" charset="0"/>
            </a:endParaRPr>
          </a:p>
        </p:txBody>
      </p:sp>
      <p:sp>
        <p:nvSpPr>
          <p:cNvPr id="49" name="Rounded Rectangular Callout 42">
            <a:extLst>
              <a:ext uri="{FF2B5EF4-FFF2-40B4-BE49-F238E27FC236}">
                <a16:creationId xmlns:a16="http://schemas.microsoft.com/office/drawing/2014/main" id="{274C8F3B-E2E0-4770-8822-1B67E2B141D1}"/>
              </a:ext>
            </a:extLst>
          </p:cNvPr>
          <p:cNvSpPr/>
          <p:nvPr/>
        </p:nvSpPr>
        <p:spPr>
          <a:xfrm>
            <a:off x="2028695" y="3671968"/>
            <a:ext cx="3671522" cy="1871756"/>
          </a:xfrm>
          <a:prstGeom prst="wedgeRoundRectCallout">
            <a:avLst>
              <a:gd name="adj1" fmla="val 20410"/>
              <a:gd name="adj2" fmla="val -60125"/>
              <a:gd name="adj3" fmla="val 16667"/>
            </a:avLst>
          </a:prstGeom>
          <a:solidFill>
            <a:srgbClr val="ED0C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112">
              <a:defRPr/>
            </a:pPr>
            <a:r>
              <a:rPr lang="en-US" sz="1600" b="1">
                <a:solidFill>
                  <a:schemeClr val="bg1"/>
                </a:solidFill>
                <a:latin typeface="Century Gothic" panose="020B0502020202020204" pitchFamily="34" charset="0"/>
              </a:rPr>
              <a:t>Sensing: </a:t>
            </a:r>
            <a:r>
              <a:rPr lang="en-US" sz="1600">
                <a:solidFill>
                  <a:schemeClr val="bg1"/>
                </a:solidFill>
                <a:latin typeface="Century Gothic" panose="020B0502020202020204" pitchFamily="34" charset="0"/>
              </a:rPr>
              <a:t>They</a:t>
            </a:r>
            <a:r>
              <a:rPr lang="en-US" sz="1600" b="1">
                <a:solidFill>
                  <a:schemeClr val="bg1"/>
                </a:solidFill>
                <a:latin typeface="Century Gothic" panose="020B0502020202020204" pitchFamily="34" charset="0"/>
              </a:rPr>
              <a:t> </a:t>
            </a:r>
            <a:r>
              <a:rPr lang="en-NZ" sz="1600">
                <a:solidFill>
                  <a:schemeClr val="bg1"/>
                </a:solidFill>
                <a:latin typeface="Century Gothic" panose="020B0502020202020204" pitchFamily="34" charset="0"/>
              </a:rPr>
              <a:t>analyse using their five senses. They look to the past and prefer to analyse correctly and spend time making sure every action is right.</a:t>
            </a:r>
            <a:endParaRPr lang="en-US" altLang="en-US" sz="1600">
              <a:solidFill>
                <a:schemeClr val="bg1"/>
              </a:solidFill>
              <a:latin typeface="Century Gothic" panose="020B0502020202020204" pitchFamily="34" charset="0"/>
            </a:endParaRPr>
          </a:p>
        </p:txBody>
      </p:sp>
      <p:sp>
        <p:nvSpPr>
          <p:cNvPr id="12" name="Strzałka w cztery strony 2"/>
          <p:cNvSpPr/>
          <p:nvPr/>
        </p:nvSpPr>
        <p:spPr>
          <a:xfrm>
            <a:off x="1848879" y="1176660"/>
            <a:ext cx="8492654" cy="4473743"/>
          </a:xfrm>
          <a:prstGeom prst="quadArrow">
            <a:avLst>
              <a:gd name="adj1" fmla="val 577"/>
              <a:gd name="adj2" fmla="val 1929"/>
              <a:gd name="adj3" fmla="val 3814"/>
            </a:avLst>
          </a:prstGeom>
          <a:solidFill>
            <a:schemeClr val="bg1">
              <a:lumMod val="50000"/>
            </a:schemeClr>
          </a:solidFill>
          <a:ln>
            <a:noFill/>
          </a:ln>
          <a:effectLst/>
        </p:spPr>
        <p:style>
          <a:lnRef idx="0">
            <a:scrgbClr r="0" g="0" b="0"/>
          </a:lnRef>
          <a:fillRef idx="1">
            <a:scrgbClr r="0" g="0" b="0"/>
          </a:fillRef>
          <a:effectRef idx="2">
            <a:scrgbClr r="0" g="0" b="0"/>
          </a:effectRef>
          <a:fontRef idx="minor">
            <a:schemeClr val="dk1">
              <a:hueOff val="0"/>
              <a:satOff val="0"/>
              <a:lumOff val="0"/>
              <a:alphaOff val="0"/>
            </a:schemeClr>
          </a:fontRef>
        </p:style>
        <p:txBody>
          <a:bodyPr/>
          <a:lstStyle/>
          <a:p>
            <a:endParaRPr lang="en-NZ"/>
          </a:p>
        </p:txBody>
      </p:sp>
      <p:sp>
        <p:nvSpPr>
          <p:cNvPr id="3" name="Rectangle 2"/>
          <p:cNvSpPr/>
          <p:nvPr/>
        </p:nvSpPr>
        <p:spPr>
          <a:xfrm>
            <a:off x="300485" y="718256"/>
            <a:ext cx="11518500" cy="55432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Prostokąt zaokrąglony 7">
            <a:extLst>
              <a:ext uri="{FF2B5EF4-FFF2-40B4-BE49-F238E27FC236}">
                <a16:creationId xmlns:a16="http://schemas.microsoft.com/office/drawing/2014/main" id="{7861D508-1F97-41B3-B6C5-2E92726861A3}"/>
              </a:ext>
            </a:extLst>
          </p:cNvPr>
          <p:cNvSpPr/>
          <p:nvPr/>
        </p:nvSpPr>
        <p:spPr>
          <a:xfrm>
            <a:off x="9456409" y="218923"/>
            <a:ext cx="2848283" cy="377085"/>
          </a:xfrm>
          <a:prstGeom prst="roundRect">
            <a:avLst/>
          </a:prstGeom>
          <a:solidFill>
            <a:srgbClr val="F76AA7"/>
          </a:solidFill>
          <a:ln>
            <a:noFill/>
          </a:ln>
        </p:spPr>
        <p:style>
          <a:lnRef idx="2">
            <a:schemeClr val="accent1">
              <a:shade val="50000"/>
            </a:schemeClr>
          </a:lnRef>
          <a:fillRef idx="1">
            <a:schemeClr val="accent1"/>
          </a:fillRef>
          <a:effectRef idx="0">
            <a:schemeClr val="accent1"/>
          </a:effectRef>
          <a:fontRef idx="minor">
            <a:schemeClr val="lt1"/>
          </a:fontRef>
        </p:style>
        <p:txBody>
          <a:bodyPr rIns="179977" rtlCol="0" anchor="ctr"/>
          <a:lstStyle/>
          <a:p>
            <a:r>
              <a:rPr lang="en-NZ" sz="1100" b="1" dirty="0">
                <a:solidFill>
                  <a:schemeClr val="bg1"/>
                </a:solidFill>
                <a:latin typeface="Century Gothic" panose="020B0502020202020204" pitchFamily="34" charset="0"/>
              </a:rPr>
              <a:t>       See Page 10 of your Workbook</a:t>
            </a:r>
            <a:endParaRPr lang="en-US" sz="1100" b="1" dirty="0">
              <a:solidFill>
                <a:schemeClr val="bg1"/>
              </a:solidFill>
              <a:latin typeface="Century Gothic" panose="020B0502020202020204" pitchFamily="34" charset="0"/>
            </a:endParaRPr>
          </a:p>
        </p:txBody>
      </p:sp>
      <p:pic>
        <p:nvPicPr>
          <p:cNvPr id="17" name="Graphic 16" descr="Closed book with solid fill">
            <a:extLst>
              <a:ext uri="{FF2B5EF4-FFF2-40B4-BE49-F238E27FC236}">
                <a16:creationId xmlns:a16="http://schemas.microsoft.com/office/drawing/2014/main" id="{F8132F77-AC4A-4A05-B4CC-3CE13F50066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579659" y="275489"/>
            <a:ext cx="227054" cy="227054"/>
          </a:xfrm>
          <a:prstGeom prst="rect">
            <a:avLst/>
          </a:prstGeom>
        </p:spPr>
      </p:pic>
      <p:sp>
        <p:nvSpPr>
          <p:cNvPr id="6" name="Down Arrow Callout 41">
            <a:extLst>
              <a:ext uri="{FF2B5EF4-FFF2-40B4-BE49-F238E27FC236}">
                <a16:creationId xmlns:a16="http://schemas.microsoft.com/office/drawing/2014/main" id="{8C184859-6197-AE45-3EE8-41A5C704E12E}"/>
              </a:ext>
            </a:extLst>
          </p:cNvPr>
          <p:cNvSpPr/>
          <p:nvPr/>
        </p:nvSpPr>
        <p:spPr>
          <a:xfrm>
            <a:off x="2028959" y="1191836"/>
            <a:ext cx="3672000" cy="2160000"/>
          </a:xfrm>
          <a:prstGeom prst="downArrowCallout">
            <a:avLst>
              <a:gd name="adj1" fmla="val 11812"/>
              <a:gd name="adj2" fmla="val 15109"/>
              <a:gd name="adj3" fmla="val 14988"/>
              <a:gd name="adj4" fmla="val 79818"/>
            </a:avLst>
          </a:prstGeom>
          <a:solidFill>
            <a:srgbClr val="ED0C6D"/>
          </a:solidFill>
          <a:ln>
            <a:solidFill>
              <a:srgbClr val="ED0C6D"/>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NZ" sz="1600" b="1" dirty="0">
                <a:latin typeface="Century Gothic"/>
              </a:rPr>
              <a:t>Reserve-paced</a:t>
            </a:r>
            <a:r>
              <a:rPr lang="en-NZ" sz="1600" b="1" baseline="0" dirty="0">
                <a:latin typeface="Century Gothic"/>
              </a:rPr>
              <a:t>:</a:t>
            </a:r>
            <a:r>
              <a:rPr lang="en-NZ" sz="1600" baseline="0" dirty="0">
                <a:latin typeface="Century Gothic"/>
              </a:rPr>
              <a:t> </a:t>
            </a:r>
            <a:br>
              <a:rPr lang="en-NZ" sz="1600" baseline="0" dirty="0">
                <a:latin typeface="Century Gothic" panose="020B0502020202020204" pitchFamily="34" charset="0"/>
              </a:rPr>
            </a:br>
            <a:r>
              <a:rPr lang="en-NZ" sz="1600" dirty="0">
                <a:latin typeface="Century Gothic"/>
              </a:rPr>
              <a:t>They </a:t>
            </a:r>
            <a:r>
              <a:rPr lang="en-NZ" sz="1600" dirty="0">
                <a:latin typeface="Century Gothic"/>
                <a:ea typeface="+mn-lt"/>
                <a:cs typeface="+mn-lt"/>
              </a:rPr>
              <a:t>may take more time to decide, speak in a slow and calm manner, and use few physical gestures when communicating.</a:t>
            </a:r>
            <a:endParaRPr lang="en-NZ" sz="1600" baseline="0" dirty="0">
              <a:latin typeface="Century Gothic"/>
              <a:ea typeface="+mn-lt"/>
              <a:cs typeface="+mn-lt"/>
            </a:endParaRPr>
          </a:p>
        </p:txBody>
      </p:sp>
      <p:sp>
        <p:nvSpPr>
          <p:cNvPr id="8" name="Down Arrow Callout 11">
            <a:extLst>
              <a:ext uri="{FF2B5EF4-FFF2-40B4-BE49-F238E27FC236}">
                <a16:creationId xmlns:a16="http://schemas.microsoft.com/office/drawing/2014/main" id="{CB368640-A632-73A8-8ABB-59C488712174}"/>
              </a:ext>
            </a:extLst>
          </p:cNvPr>
          <p:cNvSpPr/>
          <p:nvPr/>
        </p:nvSpPr>
        <p:spPr>
          <a:xfrm>
            <a:off x="6480555" y="1191836"/>
            <a:ext cx="3672000" cy="2160000"/>
          </a:xfrm>
          <a:prstGeom prst="downArrowCallout">
            <a:avLst>
              <a:gd name="adj1" fmla="val 11812"/>
              <a:gd name="adj2" fmla="val 15109"/>
              <a:gd name="adj3" fmla="val 14988"/>
              <a:gd name="adj4" fmla="val 79818"/>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b="1" dirty="0">
                <a:latin typeface="Century Gothic"/>
              </a:rPr>
              <a:t>Active-paced:</a:t>
            </a:r>
            <a:r>
              <a:rPr lang="en-US" sz="1600" baseline="0" dirty="0">
                <a:latin typeface="Century Gothic"/>
              </a:rPr>
              <a:t> </a:t>
            </a:r>
            <a:br>
              <a:rPr lang="en-US" sz="1600" baseline="0" dirty="0">
                <a:latin typeface="Century Gothic" panose="020B0502020202020204" pitchFamily="34" charset="0"/>
              </a:rPr>
            </a:br>
            <a:r>
              <a:rPr lang="en-US" sz="1600" dirty="0">
                <a:latin typeface="Century Gothic"/>
              </a:rPr>
              <a:t>Fast decision-makers, they often speak quickly and may reinforce their words with physical gestures.</a:t>
            </a:r>
            <a:endParaRPr lang="en-US" sz="1600" i="1" dirty="0">
              <a:latin typeface="Century Gothic"/>
            </a:endParaRPr>
          </a:p>
        </p:txBody>
      </p:sp>
      <p:sp>
        <p:nvSpPr>
          <p:cNvPr id="10" name="TextBox 9">
            <a:extLst>
              <a:ext uri="{FF2B5EF4-FFF2-40B4-BE49-F238E27FC236}">
                <a16:creationId xmlns:a16="http://schemas.microsoft.com/office/drawing/2014/main" id="{1636D4BC-F872-0684-CC03-3E47B68133E8}"/>
              </a:ext>
            </a:extLst>
          </p:cNvPr>
          <p:cNvSpPr txBox="1"/>
          <p:nvPr/>
        </p:nvSpPr>
        <p:spPr>
          <a:xfrm>
            <a:off x="406574" y="25460"/>
            <a:ext cx="6291618" cy="523220"/>
          </a:xfrm>
          <a:prstGeom prst="rect">
            <a:avLst/>
          </a:prstGeom>
          <a:noFill/>
        </p:spPr>
        <p:txBody>
          <a:bodyPr wrap="square">
            <a:spAutoFit/>
          </a:bodyPr>
          <a:lstStyle/>
          <a:p>
            <a:r>
              <a:rPr lang="pl-PL" sz="2800" b="1" dirty="0">
                <a:solidFill>
                  <a:schemeClr val="accent1"/>
                </a:solidFill>
              </a:rPr>
              <a:t>The Four </a:t>
            </a:r>
            <a:r>
              <a:rPr lang="pl-PL" sz="2800" dirty="0"/>
              <a:t>Quadrant Model</a:t>
            </a:r>
          </a:p>
        </p:txBody>
      </p:sp>
    </p:spTree>
    <p:extLst>
      <p:ext uri="{BB962C8B-B14F-4D97-AF65-F5344CB8AC3E}">
        <p14:creationId xmlns:p14="http://schemas.microsoft.com/office/powerpoint/2010/main" val="1405120338"/>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53333">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14:bounceEnd="53333">
                                          <p:cBhvr additive="base">
                                            <p:cTn id="7" dur="1250" fill="hold"/>
                                            <p:tgtEl>
                                              <p:spTgt spid="16"/>
                                            </p:tgtEl>
                                            <p:attrNameLst>
                                              <p:attrName>ppt_x</p:attrName>
                                            </p:attrNameLst>
                                          </p:cBhvr>
                                          <p:tavLst>
                                            <p:tav tm="0">
                                              <p:val>
                                                <p:strVal val="0-#ppt_w/2"/>
                                              </p:val>
                                            </p:tav>
                                            <p:tav tm="100000">
                                              <p:val>
                                                <p:strVal val="#ppt_x"/>
                                              </p:val>
                                            </p:tav>
                                          </p:tavLst>
                                        </p:anim>
                                        <p:anim calcmode="lin" valueType="num" p14:bounceEnd="53333">
                                          <p:cBhvr additive="base">
                                            <p:cTn id="8" dur="125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1250"/>
                                </p:stCondLst>
                                <p:childTnLst>
                                  <p:par>
                                    <p:cTn id="10" presetID="6" presetClass="entr" presetSubtype="32"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circle(out)">
                                          <p:cBhvr>
                                            <p:cTn id="12" dur="2000"/>
                                            <p:tgtEl>
                                              <p:spTgt spid="12"/>
                                            </p:tgtEl>
                                          </p:cBhvr>
                                        </p:animEffect>
                                      </p:childTnLst>
                                    </p:cTn>
                                  </p:par>
                                </p:childTnLst>
                              </p:cTn>
                            </p:par>
                            <p:par>
                              <p:cTn id="13" fill="hold">
                                <p:stCondLst>
                                  <p:cond delay="3250"/>
                                </p:stCondLst>
                                <p:childTnLst>
                                  <p:par>
                                    <p:cTn id="14" presetID="10"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additive="base">
                                            <p:cTn id="24" dur="500" fill="hold"/>
                                            <p:tgtEl>
                                              <p:spTgt spid="48"/>
                                            </p:tgtEl>
                                            <p:attrNameLst>
                                              <p:attrName>ppt_x</p:attrName>
                                            </p:attrNameLst>
                                          </p:cBhvr>
                                          <p:tavLst>
                                            <p:tav tm="0">
                                              <p:val>
                                                <p:strVal val="1+#ppt_w/2"/>
                                              </p:val>
                                            </p:tav>
                                            <p:tav tm="100000">
                                              <p:val>
                                                <p:strVal val="#ppt_x"/>
                                              </p:val>
                                            </p:tav>
                                          </p:tavLst>
                                        </p:anim>
                                        <p:anim calcmode="lin" valueType="num">
                                          <p:cBhvr additive="base">
                                            <p:cTn id="25" dur="500" fill="hold"/>
                                            <p:tgtEl>
                                              <p:spTgt spid="48"/>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49"/>
                                            </p:tgtEl>
                                            <p:attrNameLst>
                                              <p:attrName>style.visibility</p:attrName>
                                            </p:attrNameLst>
                                          </p:cBhvr>
                                          <p:to>
                                            <p:strVal val="visible"/>
                                          </p:to>
                                        </p:set>
                                        <p:anim calcmode="lin" valueType="num">
                                          <p:cBhvr additive="base">
                                            <p:cTn id="30" dur="500" fill="hold"/>
                                            <p:tgtEl>
                                              <p:spTgt spid="49"/>
                                            </p:tgtEl>
                                            <p:attrNameLst>
                                              <p:attrName>ppt_x</p:attrName>
                                            </p:attrNameLst>
                                          </p:cBhvr>
                                          <p:tavLst>
                                            <p:tav tm="0">
                                              <p:val>
                                                <p:strVal val="0-#ppt_w/2"/>
                                              </p:val>
                                            </p:tav>
                                            <p:tav tm="100000">
                                              <p:val>
                                                <p:strVal val="#ppt_x"/>
                                              </p:val>
                                            </p:tav>
                                          </p:tavLst>
                                        </p:anim>
                                        <p:anim calcmode="lin" valueType="num">
                                          <p:cBhvr additive="base">
                                            <p:cTn id="31"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ppt_x"/>
                                              </p:val>
                                            </p:tav>
                                            <p:tav tm="100000">
                                              <p:val>
                                                <p:strVal val="#ppt_x"/>
                                              </p:val>
                                            </p:tav>
                                          </p:tavLst>
                                        </p:anim>
                                        <p:anim calcmode="lin" valueType="num">
                                          <p:cBhvr additive="base">
                                            <p:cTn id="3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1"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500" fill="hold"/>
                                            <p:tgtEl>
                                              <p:spTgt spid="6"/>
                                            </p:tgtEl>
                                            <p:attrNameLst>
                                              <p:attrName>ppt_x</p:attrName>
                                            </p:attrNameLst>
                                          </p:cBhvr>
                                          <p:tavLst>
                                            <p:tav tm="0">
                                              <p:val>
                                                <p:strVal val="#ppt_x"/>
                                              </p:val>
                                            </p:tav>
                                            <p:tav tm="100000">
                                              <p:val>
                                                <p:strVal val="#ppt_x"/>
                                              </p:val>
                                            </p:tav>
                                          </p:tavLst>
                                        </p:anim>
                                        <p:anim calcmode="lin" valueType="num">
                                          <p:cBhvr additive="base">
                                            <p:cTn id="43" dur="5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48" grpId="0" animBg="1"/>
          <p:bldP spid="49" grpId="0" animBg="1"/>
          <p:bldP spid="12" grpId="0" animBg="1"/>
          <p:bldP spid="16" grpId="0" animBg="1"/>
          <p:bldP spid="6" grpId="0" animBg="1"/>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250" fill="hold"/>
                                            <p:tgtEl>
                                              <p:spTgt spid="16"/>
                                            </p:tgtEl>
                                            <p:attrNameLst>
                                              <p:attrName>ppt_x</p:attrName>
                                            </p:attrNameLst>
                                          </p:cBhvr>
                                          <p:tavLst>
                                            <p:tav tm="0">
                                              <p:val>
                                                <p:strVal val="0-#ppt_w/2"/>
                                              </p:val>
                                            </p:tav>
                                            <p:tav tm="100000">
                                              <p:val>
                                                <p:strVal val="#ppt_x"/>
                                              </p:val>
                                            </p:tav>
                                          </p:tavLst>
                                        </p:anim>
                                        <p:anim calcmode="lin" valueType="num">
                                          <p:cBhvr additive="base">
                                            <p:cTn id="8" dur="125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1250"/>
                                </p:stCondLst>
                                <p:childTnLst>
                                  <p:par>
                                    <p:cTn id="10" presetID="6" presetClass="entr" presetSubtype="32"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circle(out)">
                                          <p:cBhvr>
                                            <p:cTn id="12" dur="2000"/>
                                            <p:tgtEl>
                                              <p:spTgt spid="12"/>
                                            </p:tgtEl>
                                          </p:cBhvr>
                                        </p:animEffect>
                                      </p:childTnLst>
                                    </p:cTn>
                                  </p:par>
                                </p:childTnLst>
                              </p:cTn>
                            </p:par>
                            <p:par>
                              <p:cTn id="13" fill="hold">
                                <p:stCondLst>
                                  <p:cond delay="3250"/>
                                </p:stCondLst>
                                <p:childTnLst>
                                  <p:par>
                                    <p:cTn id="14" presetID="10"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additive="base">
                                            <p:cTn id="24" dur="500" fill="hold"/>
                                            <p:tgtEl>
                                              <p:spTgt spid="48"/>
                                            </p:tgtEl>
                                            <p:attrNameLst>
                                              <p:attrName>ppt_x</p:attrName>
                                            </p:attrNameLst>
                                          </p:cBhvr>
                                          <p:tavLst>
                                            <p:tav tm="0">
                                              <p:val>
                                                <p:strVal val="1+#ppt_w/2"/>
                                              </p:val>
                                            </p:tav>
                                            <p:tav tm="100000">
                                              <p:val>
                                                <p:strVal val="#ppt_x"/>
                                              </p:val>
                                            </p:tav>
                                          </p:tavLst>
                                        </p:anim>
                                        <p:anim calcmode="lin" valueType="num">
                                          <p:cBhvr additive="base">
                                            <p:cTn id="25" dur="500" fill="hold"/>
                                            <p:tgtEl>
                                              <p:spTgt spid="48"/>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49"/>
                                            </p:tgtEl>
                                            <p:attrNameLst>
                                              <p:attrName>style.visibility</p:attrName>
                                            </p:attrNameLst>
                                          </p:cBhvr>
                                          <p:to>
                                            <p:strVal val="visible"/>
                                          </p:to>
                                        </p:set>
                                        <p:anim calcmode="lin" valueType="num">
                                          <p:cBhvr additive="base">
                                            <p:cTn id="30" dur="500" fill="hold"/>
                                            <p:tgtEl>
                                              <p:spTgt spid="49"/>
                                            </p:tgtEl>
                                            <p:attrNameLst>
                                              <p:attrName>ppt_x</p:attrName>
                                            </p:attrNameLst>
                                          </p:cBhvr>
                                          <p:tavLst>
                                            <p:tav tm="0">
                                              <p:val>
                                                <p:strVal val="0-#ppt_w/2"/>
                                              </p:val>
                                            </p:tav>
                                            <p:tav tm="100000">
                                              <p:val>
                                                <p:strVal val="#ppt_x"/>
                                              </p:val>
                                            </p:tav>
                                          </p:tavLst>
                                        </p:anim>
                                        <p:anim calcmode="lin" valueType="num">
                                          <p:cBhvr additive="base">
                                            <p:cTn id="31"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ppt_x"/>
                                              </p:val>
                                            </p:tav>
                                            <p:tav tm="100000">
                                              <p:val>
                                                <p:strVal val="#ppt_x"/>
                                              </p:val>
                                            </p:tav>
                                          </p:tavLst>
                                        </p:anim>
                                        <p:anim calcmode="lin" valueType="num">
                                          <p:cBhvr additive="base">
                                            <p:cTn id="3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1"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500" fill="hold"/>
                                            <p:tgtEl>
                                              <p:spTgt spid="6"/>
                                            </p:tgtEl>
                                            <p:attrNameLst>
                                              <p:attrName>ppt_x</p:attrName>
                                            </p:attrNameLst>
                                          </p:cBhvr>
                                          <p:tavLst>
                                            <p:tav tm="0">
                                              <p:val>
                                                <p:strVal val="#ppt_x"/>
                                              </p:val>
                                            </p:tav>
                                            <p:tav tm="100000">
                                              <p:val>
                                                <p:strVal val="#ppt_x"/>
                                              </p:val>
                                            </p:tav>
                                          </p:tavLst>
                                        </p:anim>
                                        <p:anim calcmode="lin" valueType="num">
                                          <p:cBhvr additive="base">
                                            <p:cTn id="43" dur="5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48" grpId="0" animBg="1"/>
          <p:bldP spid="49" grpId="0" animBg="1"/>
          <p:bldP spid="12" grpId="0" animBg="1"/>
          <p:bldP spid="16" grpId="0" animBg="1"/>
          <p:bldP spid="6" grpId="0" animBg="1"/>
          <p:bldP spid="8"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b="1">
                <a:solidFill>
                  <a:schemeClr val="accent1"/>
                </a:solidFill>
              </a:rPr>
              <a:t>The Four Quadrant Model</a:t>
            </a:r>
          </a:p>
        </p:txBody>
      </p:sp>
      <p:sp>
        <p:nvSpPr>
          <p:cNvPr id="7" name="Symbol zastępczy numeru slajdu 6"/>
          <p:cNvSpPr>
            <a:spLocks noGrp="1"/>
          </p:cNvSpPr>
          <p:nvPr>
            <p:ph type="sldNum" sz="quarter" idx="12"/>
          </p:nvPr>
        </p:nvSpPr>
        <p:spPr/>
        <p:txBody>
          <a:bodyPr/>
          <a:lstStyle/>
          <a:p>
            <a:fld id="{DEAEEF22-A4DB-45E7-8C91-9889C89BF273}" type="slidenum">
              <a:rPr lang="pl-PL" smtClean="0"/>
              <a:t>6</a:t>
            </a:fld>
            <a:endParaRPr lang="pl-PL"/>
          </a:p>
        </p:txBody>
      </p:sp>
      <p:sp>
        <p:nvSpPr>
          <p:cNvPr id="6" name="TextBox 24"/>
          <p:cNvSpPr txBox="1"/>
          <p:nvPr/>
        </p:nvSpPr>
        <p:spPr>
          <a:xfrm>
            <a:off x="4569990" y="5788408"/>
            <a:ext cx="3076077" cy="366887"/>
          </a:xfrm>
          <a:prstGeom prst="rect">
            <a:avLst/>
          </a:prstGeom>
          <a:noFill/>
        </p:spPr>
        <p:txBody>
          <a:bodyPr wrap="none" lIns="89044" tIns="44527" rIns="89044" bIns="44527">
            <a:spAutoFit/>
          </a:bodyPr>
          <a:lstStyle/>
          <a:p>
            <a:pPr algn="ctr" defTabSz="1219048">
              <a:defRPr/>
            </a:pPr>
            <a:r>
              <a:rPr lang="en-NZ" b="1">
                <a:solidFill>
                  <a:schemeClr val="bg2">
                    <a:lumMod val="25000"/>
                  </a:schemeClr>
                </a:solidFill>
                <a:latin typeface="Century Gothic" panose="020B0502020202020204" pitchFamily="34" charset="0"/>
                <a:ea typeface="Open Sans" panose="020B0606030504020204" pitchFamily="34" charset="0"/>
                <a:cs typeface="Open Sans" panose="020B0606030504020204" pitchFamily="34" charset="0"/>
              </a:rPr>
              <a:t>People-Oriented / Feeling</a:t>
            </a:r>
            <a:endParaRPr lang="en-US" b="1">
              <a:solidFill>
                <a:schemeClr val="bg2">
                  <a:lumMod val="25000"/>
                </a:schemeClr>
              </a:solidFill>
              <a:latin typeface="Century Gothic" panose="020B0502020202020204" pitchFamily="34" charset="0"/>
              <a:ea typeface="Open Sans" panose="020B0606030504020204" pitchFamily="34" charset="0"/>
              <a:cs typeface="Open Sans" panose="020B0606030504020204" pitchFamily="34" charset="0"/>
            </a:endParaRPr>
          </a:p>
        </p:txBody>
      </p:sp>
      <p:sp>
        <p:nvSpPr>
          <p:cNvPr id="27" name="TextBox 18"/>
          <p:cNvSpPr txBox="1">
            <a:spLocks noChangeArrowheads="1"/>
          </p:cNvSpPr>
          <p:nvPr/>
        </p:nvSpPr>
        <p:spPr bwMode="auto">
          <a:xfrm>
            <a:off x="4654938" y="716253"/>
            <a:ext cx="2880537" cy="36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9044" tIns="44527" rIns="89044" bIns="44527">
            <a:spAutoFit/>
          </a:bodyPr>
          <a:lstStyle>
            <a:lvl1pPr>
              <a:defRPr sz="2400">
                <a:solidFill>
                  <a:schemeClr val="tx1"/>
                </a:solidFill>
                <a:latin typeface="Times New Roman" panose="02020603050405020304" pitchFamily="18" charset="0"/>
                <a:cs typeface="Times New Roman" panose="02020603050405020304" pitchFamily="18" charset="0"/>
              </a:defRPr>
            </a:lvl1pPr>
            <a:lvl2pPr marL="742950" indent="-285750">
              <a:defRPr sz="2400">
                <a:solidFill>
                  <a:schemeClr val="tx1"/>
                </a:solidFill>
                <a:latin typeface="Times New Roman" panose="02020603050405020304" pitchFamily="18" charset="0"/>
                <a:cs typeface="Times New Roman" panose="02020603050405020304" pitchFamily="18" charset="0"/>
              </a:defRPr>
            </a:lvl2pPr>
            <a:lvl3pPr marL="1143000" indent="-228600">
              <a:defRPr sz="2400">
                <a:solidFill>
                  <a:schemeClr val="tx1"/>
                </a:solidFill>
                <a:latin typeface="Times New Roman" panose="02020603050405020304" pitchFamily="18" charset="0"/>
                <a:cs typeface="Times New Roman" panose="02020603050405020304" pitchFamily="18" charset="0"/>
              </a:defRPr>
            </a:lvl3pPr>
            <a:lvl4pPr marL="1600200" indent="-228600">
              <a:defRPr sz="2400">
                <a:solidFill>
                  <a:schemeClr val="tx1"/>
                </a:solidFill>
                <a:latin typeface="Times New Roman" panose="02020603050405020304" pitchFamily="18" charset="0"/>
                <a:cs typeface="Times New Roman" panose="02020603050405020304" pitchFamily="18" charset="0"/>
              </a:defRPr>
            </a:lvl4pPr>
            <a:lvl5pPr marL="2057400" indent="-22860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algn="ctr" defTabSz="1219048"/>
            <a:r>
              <a:rPr lang="en-NZ" altLang="pl-PL" sz="1800" b="1" dirty="0">
                <a:solidFill>
                  <a:schemeClr val="bg2">
                    <a:lumMod val="25000"/>
                  </a:schemeClr>
                </a:solidFill>
                <a:latin typeface="Century Gothic" panose="020B0502020202020204" pitchFamily="34" charset="0"/>
                <a:ea typeface="Open Sans" panose="020B0606030504020204" pitchFamily="34" charset="0"/>
                <a:cs typeface="Open Sans" panose="020B0606030504020204" pitchFamily="34" charset="0"/>
              </a:rPr>
              <a:t>Task-Oriented / </a:t>
            </a:r>
            <a:r>
              <a:rPr lang="pl-PL" altLang="pl-PL" sz="1800" b="1" dirty="0">
                <a:solidFill>
                  <a:schemeClr val="bg2">
                    <a:lumMod val="25000"/>
                  </a:schemeClr>
                </a:solidFill>
                <a:latin typeface="Century Gothic" panose="020B0502020202020204" pitchFamily="34" charset="0"/>
                <a:ea typeface="Open Sans" panose="020B0606030504020204" pitchFamily="34" charset="0"/>
                <a:cs typeface="Open Sans" panose="020B0606030504020204" pitchFamily="34" charset="0"/>
              </a:rPr>
              <a:t>Thinking</a:t>
            </a:r>
            <a:endParaRPr lang="en-US" altLang="pl-PL" sz="1800" b="1" dirty="0">
              <a:solidFill>
                <a:schemeClr val="bg2">
                  <a:lumMod val="25000"/>
                </a:schemeClr>
              </a:solidFill>
              <a:latin typeface="Century Gothic" panose="020B0502020202020204" pitchFamily="34" charset="0"/>
              <a:ea typeface="Open Sans" panose="020B0606030504020204" pitchFamily="34" charset="0"/>
              <a:cs typeface="Open Sans" panose="020B0606030504020204" pitchFamily="34" charset="0"/>
            </a:endParaRPr>
          </a:p>
        </p:txBody>
      </p:sp>
      <p:sp>
        <p:nvSpPr>
          <p:cNvPr id="40" name="Right Arrow Callout 1">
            <a:extLst>
              <a:ext uri="{FF2B5EF4-FFF2-40B4-BE49-F238E27FC236}">
                <a16:creationId xmlns:a16="http://schemas.microsoft.com/office/drawing/2014/main" id="{089ED792-9BDA-4F55-BE4B-DDDDA87D8BF9}"/>
              </a:ext>
            </a:extLst>
          </p:cNvPr>
          <p:cNvSpPr/>
          <p:nvPr/>
        </p:nvSpPr>
        <p:spPr>
          <a:xfrm>
            <a:off x="2259460" y="1270280"/>
            <a:ext cx="3671522" cy="1871756"/>
          </a:xfrm>
          <a:prstGeom prst="rightArrowCallout">
            <a:avLst>
              <a:gd name="adj1" fmla="val 17440"/>
              <a:gd name="adj2" fmla="val 19332"/>
              <a:gd name="adj3" fmla="val 18858"/>
              <a:gd name="adj4" fmla="val 85422"/>
            </a:avLst>
          </a:prstGeom>
          <a:solidFill>
            <a:srgbClr val="ED0C6D"/>
          </a:solidFill>
          <a:ln>
            <a:solidFill>
              <a:srgbClr val="ED0C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5757">
              <a:defRPr/>
            </a:pPr>
            <a:r>
              <a:rPr lang="en-US" sz="1600" b="1">
                <a:latin typeface="Century Gothic" panose="020B0502020202020204" pitchFamily="34" charset="0"/>
              </a:rPr>
              <a:t>Task-Oriented: </a:t>
            </a:r>
            <a:br>
              <a:rPr lang="en-US" sz="1600" b="1">
                <a:latin typeface="Century Gothic" panose="020B0502020202020204" pitchFamily="34" charset="0"/>
              </a:rPr>
            </a:br>
            <a:r>
              <a:rPr lang="en-US" sz="1600">
                <a:latin typeface="Century Gothic" panose="020B0502020202020204" pitchFamily="34" charset="0"/>
              </a:rPr>
              <a:t>S</a:t>
            </a:r>
            <a:r>
              <a:rPr lang="en-NZ" sz="1600" err="1">
                <a:latin typeface="Century Gothic" panose="020B0502020202020204" pitchFamily="34" charset="0"/>
              </a:rPr>
              <a:t>ome</a:t>
            </a:r>
            <a:r>
              <a:rPr lang="en-NZ" sz="1600">
                <a:latin typeface="Century Gothic" panose="020B0502020202020204" pitchFamily="34" charset="0"/>
              </a:rPr>
              <a:t> people are focused on getting things done.</a:t>
            </a:r>
            <a:endParaRPr lang="en-NZ" altLang="en-US" sz="1600">
              <a:latin typeface="Century Gothic" panose="020B0502020202020204" pitchFamily="34" charset="0"/>
            </a:endParaRPr>
          </a:p>
        </p:txBody>
      </p:sp>
      <p:sp>
        <p:nvSpPr>
          <p:cNvPr id="44" name="Rounded Rectangular Callout 3">
            <a:extLst>
              <a:ext uri="{FF2B5EF4-FFF2-40B4-BE49-F238E27FC236}">
                <a16:creationId xmlns:a16="http://schemas.microsoft.com/office/drawing/2014/main" id="{1488036E-7CE5-42B9-8611-91F17708751F}"/>
              </a:ext>
            </a:extLst>
          </p:cNvPr>
          <p:cNvSpPr/>
          <p:nvPr/>
        </p:nvSpPr>
        <p:spPr>
          <a:xfrm>
            <a:off x="6603841" y="1270280"/>
            <a:ext cx="3671522" cy="1871756"/>
          </a:xfrm>
          <a:prstGeom prst="wedgeRoundRectCallout">
            <a:avLst>
              <a:gd name="adj1" fmla="val -59916"/>
              <a:gd name="adj2" fmla="val 19080"/>
              <a:gd name="adj3" fmla="val 16667"/>
            </a:avLst>
          </a:prstGeom>
          <a:solidFill>
            <a:srgbClr val="ED0C6D"/>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5757">
              <a:defRPr/>
            </a:pPr>
            <a:r>
              <a:rPr lang="en-US" sz="1600" b="1">
                <a:latin typeface="Century Gothic" panose="020B0502020202020204" pitchFamily="34" charset="0"/>
              </a:rPr>
              <a:t>THINKING: </a:t>
            </a:r>
            <a:br>
              <a:rPr lang="en-US" sz="1600" b="1">
                <a:latin typeface="Century Gothic" panose="020B0502020202020204" pitchFamily="34" charset="0"/>
              </a:rPr>
            </a:br>
            <a:r>
              <a:rPr lang="en-NZ" sz="1600">
                <a:latin typeface="Century Gothic" panose="020B0502020202020204" pitchFamily="34" charset="0"/>
              </a:rPr>
              <a:t>They w</a:t>
            </a:r>
            <a:r>
              <a:rPr lang="en-NZ" altLang="en-US" sz="1600">
                <a:latin typeface="Century Gothic" panose="020B0502020202020204" pitchFamily="34" charset="0"/>
              </a:rPr>
              <a:t>ant to work for personal goals and to do so independently. Efficiency is essential to them. They may distance themselves to achieve this. </a:t>
            </a:r>
            <a:endParaRPr lang="en-US" sz="1600" b="1" i="1">
              <a:latin typeface="Century Gothic" panose="020B0502020202020204" pitchFamily="34" charset="0"/>
            </a:endParaRPr>
          </a:p>
        </p:txBody>
      </p:sp>
      <p:sp>
        <p:nvSpPr>
          <p:cNvPr id="48" name="Rounded Rectangular Callout 15">
            <a:extLst>
              <a:ext uri="{FF2B5EF4-FFF2-40B4-BE49-F238E27FC236}">
                <a16:creationId xmlns:a16="http://schemas.microsoft.com/office/drawing/2014/main" id="{B24E1358-5FB1-4DDB-9AB1-05760B0F5CDD}"/>
              </a:ext>
            </a:extLst>
          </p:cNvPr>
          <p:cNvSpPr/>
          <p:nvPr/>
        </p:nvSpPr>
        <p:spPr>
          <a:xfrm>
            <a:off x="6603839" y="3724246"/>
            <a:ext cx="3671522" cy="1871756"/>
          </a:xfrm>
          <a:prstGeom prst="wedgeRoundRectCallout">
            <a:avLst>
              <a:gd name="adj1" fmla="val -58878"/>
              <a:gd name="adj2" fmla="val -22303"/>
              <a:gd name="adj3" fmla="val 16667"/>
            </a:avLst>
          </a:prstGeom>
          <a:solidFill>
            <a:srgbClr val="7F7F7F"/>
          </a:solidFill>
          <a:ln>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5757">
              <a:defRPr/>
            </a:pPr>
            <a:r>
              <a:rPr lang="en-US" sz="1600" b="1">
                <a:latin typeface="Century Gothic" panose="020B0502020202020204" pitchFamily="34" charset="0"/>
              </a:rPr>
              <a:t>FEELING: </a:t>
            </a:r>
            <a:br>
              <a:rPr lang="en-US" sz="1600" b="1">
                <a:latin typeface="Century Gothic" panose="020B0502020202020204" pitchFamily="34" charset="0"/>
              </a:rPr>
            </a:br>
            <a:r>
              <a:rPr lang="en-NZ" sz="1600">
                <a:latin typeface="Century Gothic" panose="020B0502020202020204" pitchFamily="34" charset="0"/>
              </a:rPr>
              <a:t>They need to know others’ opinions before making decisions as to “how it affects others”.  They are team workers who share information and responsibility.</a:t>
            </a:r>
            <a:endParaRPr lang="en-NZ" altLang="en-US" sz="1600">
              <a:latin typeface="Century Gothic" panose="020B0502020202020204" pitchFamily="34" charset="0"/>
            </a:endParaRPr>
          </a:p>
        </p:txBody>
      </p:sp>
      <p:sp>
        <p:nvSpPr>
          <p:cNvPr id="49" name="Right Arrow Callout 14">
            <a:extLst>
              <a:ext uri="{FF2B5EF4-FFF2-40B4-BE49-F238E27FC236}">
                <a16:creationId xmlns:a16="http://schemas.microsoft.com/office/drawing/2014/main" id="{F7E81B85-4196-47F0-B837-FF685B37C465}"/>
              </a:ext>
            </a:extLst>
          </p:cNvPr>
          <p:cNvSpPr/>
          <p:nvPr/>
        </p:nvSpPr>
        <p:spPr>
          <a:xfrm>
            <a:off x="2290988" y="3724246"/>
            <a:ext cx="3671522" cy="1871756"/>
          </a:xfrm>
          <a:prstGeom prst="rightArrowCallout">
            <a:avLst>
              <a:gd name="adj1" fmla="val 17440"/>
              <a:gd name="adj2" fmla="val 19332"/>
              <a:gd name="adj3" fmla="val 18858"/>
              <a:gd name="adj4" fmla="val 85422"/>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5757">
              <a:defRPr/>
            </a:pPr>
            <a:r>
              <a:rPr lang="en-NZ" sz="1600" b="1" dirty="0">
                <a:latin typeface="Century Gothic" panose="020B0502020202020204" pitchFamily="34" charset="0"/>
              </a:rPr>
              <a:t>People-Oriented: </a:t>
            </a:r>
            <a:br>
              <a:rPr lang="en-NZ" sz="1600" b="1" dirty="0">
                <a:latin typeface="Century Gothic" panose="020B0502020202020204" pitchFamily="34" charset="0"/>
              </a:rPr>
            </a:br>
            <a:r>
              <a:rPr lang="en-NZ" sz="1600" dirty="0">
                <a:latin typeface="Century Gothic" panose="020B0502020202020204" pitchFamily="34" charset="0"/>
              </a:rPr>
              <a:t>Some people are more tuned into the people around them and their emotions.</a:t>
            </a:r>
            <a:endParaRPr lang="en-NZ" altLang="en-US" sz="1600" dirty="0">
              <a:latin typeface="Century Gothic" panose="020B0502020202020204" pitchFamily="34" charset="0"/>
            </a:endParaRPr>
          </a:p>
        </p:txBody>
      </p:sp>
      <p:sp>
        <p:nvSpPr>
          <p:cNvPr id="11" name="Strzałka w cztery strony 2"/>
          <p:cNvSpPr/>
          <p:nvPr/>
        </p:nvSpPr>
        <p:spPr>
          <a:xfrm>
            <a:off x="1848879" y="1176660"/>
            <a:ext cx="8492654" cy="4473743"/>
          </a:xfrm>
          <a:prstGeom prst="quadArrow">
            <a:avLst>
              <a:gd name="adj1" fmla="val 577"/>
              <a:gd name="adj2" fmla="val 1929"/>
              <a:gd name="adj3" fmla="val 3814"/>
            </a:avLst>
          </a:prstGeom>
          <a:solidFill>
            <a:schemeClr val="bg1">
              <a:lumMod val="50000"/>
            </a:schemeClr>
          </a:solidFill>
          <a:ln>
            <a:noFill/>
          </a:ln>
          <a:effectLst/>
        </p:spPr>
        <p:style>
          <a:lnRef idx="0">
            <a:scrgbClr r="0" g="0" b="0"/>
          </a:lnRef>
          <a:fillRef idx="1">
            <a:scrgbClr r="0" g="0" b="0"/>
          </a:fillRef>
          <a:effectRef idx="2">
            <a:scrgbClr r="0" g="0" b="0"/>
          </a:effectRef>
          <a:fontRef idx="minor">
            <a:schemeClr val="dk1">
              <a:hueOff val="0"/>
              <a:satOff val="0"/>
              <a:lumOff val="0"/>
              <a:alphaOff val="0"/>
            </a:schemeClr>
          </a:fontRef>
        </p:style>
        <p:txBody>
          <a:bodyPr/>
          <a:lstStyle/>
          <a:p>
            <a:endParaRPr lang="en-NZ"/>
          </a:p>
        </p:txBody>
      </p:sp>
      <p:sp>
        <p:nvSpPr>
          <p:cNvPr id="12" name="Rectangle 11"/>
          <p:cNvSpPr/>
          <p:nvPr/>
        </p:nvSpPr>
        <p:spPr>
          <a:xfrm>
            <a:off x="362754" y="644464"/>
            <a:ext cx="11518500" cy="55432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24706454"/>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out)">
                                      <p:cBhvr>
                                        <p:cTn id="7" dur="2000"/>
                                        <p:tgtEl>
                                          <p:spTgt spid="11"/>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ppt_x"/>
                                          </p:val>
                                        </p:tav>
                                        <p:tav tm="100000">
                                          <p:val>
                                            <p:strVal val="#ppt_x"/>
                                          </p:val>
                                        </p:tav>
                                      </p:tavLst>
                                    </p:anim>
                                    <p:anim calcmode="lin" valueType="num">
                                      <p:cBhvr additive="base">
                                        <p:cTn id="20" dur="500" fill="hold"/>
                                        <p:tgtEl>
                                          <p:spTgt spid="44"/>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48"/>
                                        </p:tgtEl>
                                        <p:attrNameLst>
                                          <p:attrName>style.visibility</p:attrName>
                                        </p:attrNameLst>
                                      </p:cBhvr>
                                      <p:to>
                                        <p:strVal val="visible"/>
                                      </p:to>
                                    </p:set>
                                    <p:anim calcmode="lin" valueType="num">
                                      <p:cBhvr additive="base">
                                        <p:cTn id="25" dur="500" fill="hold"/>
                                        <p:tgtEl>
                                          <p:spTgt spid="48"/>
                                        </p:tgtEl>
                                        <p:attrNameLst>
                                          <p:attrName>ppt_x</p:attrName>
                                        </p:attrNameLst>
                                      </p:cBhvr>
                                      <p:tavLst>
                                        <p:tav tm="0">
                                          <p:val>
                                            <p:strVal val="1+#ppt_w/2"/>
                                          </p:val>
                                        </p:tav>
                                        <p:tav tm="100000">
                                          <p:val>
                                            <p:strVal val="#ppt_x"/>
                                          </p:val>
                                        </p:tav>
                                      </p:tavLst>
                                    </p:anim>
                                    <p:anim calcmode="lin" valueType="num">
                                      <p:cBhvr additive="base">
                                        <p:cTn id="26" dur="500" fill="hold"/>
                                        <p:tgtEl>
                                          <p:spTgt spid="4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9"/>
                                        </p:tgtEl>
                                        <p:attrNameLst>
                                          <p:attrName>style.visibility</p:attrName>
                                        </p:attrNameLst>
                                      </p:cBhvr>
                                      <p:to>
                                        <p:strVal val="visible"/>
                                      </p:to>
                                    </p:set>
                                    <p:anim calcmode="lin" valueType="num">
                                      <p:cBhvr additive="base">
                                        <p:cTn id="31" dur="500" fill="hold"/>
                                        <p:tgtEl>
                                          <p:spTgt spid="49"/>
                                        </p:tgtEl>
                                        <p:attrNameLst>
                                          <p:attrName>ppt_x</p:attrName>
                                        </p:attrNameLst>
                                      </p:cBhvr>
                                      <p:tavLst>
                                        <p:tav tm="0">
                                          <p:val>
                                            <p:strVal val="0-#ppt_w/2"/>
                                          </p:val>
                                        </p:tav>
                                        <p:tav tm="100000">
                                          <p:val>
                                            <p:strVal val="#ppt_x"/>
                                          </p:val>
                                        </p:tav>
                                      </p:tavLst>
                                    </p:anim>
                                    <p:anim calcmode="lin" valueType="num">
                                      <p:cBhvr additive="base">
                                        <p:cTn id="32"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fill="hold"/>
                                        <p:tgtEl>
                                          <p:spTgt spid="40"/>
                                        </p:tgtEl>
                                        <p:attrNameLst>
                                          <p:attrName>ppt_x</p:attrName>
                                        </p:attrNameLst>
                                      </p:cBhvr>
                                      <p:tavLst>
                                        <p:tav tm="0">
                                          <p:val>
                                            <p:strVal val="#ppt_x"/>
                                          </p:val>
                                        </p:tav>
                                        <p:tav tm="100000">
                                          <p:val>
                                            <p:strVal val="#ppt_x"/>
                                          </p:val>
                                        </p:tav>
                                      </p:tavLst>
                                    </p:anim>
                                    <p:anim calcmode="lin" valueType="num">
                                      <p:cBhvr additive="base">
                                        <p:cTn id="38" dur="500" fill="hold"/>
                                        <p:tgtEl>
                                          <p:spTgt spid="4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7" grpId="0"/>
      <p:bldP spid="40" grpId="0" animBg="1"/>
      <p:bldP spid="44" grpId="0" animBg="1"/>
      <p:bldP spid="48" grpId="0" animBg="1"/>
      <p:bldP spid="49"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0"/>
          <p:cNvSpPr txBox="1"/>
          <p:nvPr/>
        </p:nvSpPr>
        <p:spPr>
          <a:xfrm>
            <a:off x="10251619" y="3008287"/>
            <a:ext cx="1779929" cy="828587"/>
          </a:xfrm>
          <a:prstGeom prst="rect">
            <a:avLst/>
          </a:prstGeom>
          <a:noFill/>
        </p:spPr>
        <p:txBody>
          <a:bodyPr wrap="square" lIns="89044" tIns="44527" rIns="89044" bIns="44527" anchor="t">
            <a:spAutoFit/>
          </a:bodyPr>
          <a:lstStyle/>
          <a:p>
            <a:pPr defTabSz="1219048">
              <a:defRPr/>
            </a:pPr>
            <a:r>
              <a:rPr lang="en-NZ" sz="1600" b="1">
                <a:solidFill>
                  <a:schemeClr val="bg2">
                    <a:lumMod val="25000"/>
                  </a:schemeClr>
                </a:solidFill>
                <a:latin typeface="Century Gothic" panose="020B0502020202020204" pitchFamily="34" charset="0"/>
                <a:ea typeface="Open Sans" panose="020B0606030504020204" pitchFamily="34" charset="0"/>
                <a:cs typeface="Open Sans" panose="020B0606030504020204" pitchFamily="34" charset="0"/>
              </a:rPr>
              <a:t>Fast-Paced</a:t>
            </a:r>
            <a:endParaRPr lang="en-US"/>
          </a:p>
          <a:p>
            <a:pPr defTabSz="1219048">
              <a:defRPr/>
            </a:pPr>
            <a:r>
              <a:rPr lang="pl-PL" sz="1600" b="1">
                <a:solidFill>
                  <a:schemeClr val="bg2">
                    <a:lumMod val="25000"/>
                  </a:schemeClr>
                </a:solidFill>
                <a:latin typeface="Century Gothic" panose="020B0502020202020204" pitchFamily="34" charset="0"/>
                <a:ea typeface="Open Sans" panose="020B0606030504020204" pitchFamily="34" charset="0"/>
                <a:cs typeface="Open Sans" panose="020B0606030504020204" pitchFamily="34" charset="0"/>
              </a:rPr>
              <a:t>Intuition</a:t>
            </a:r>
          </a:p>
          <a:p>
            <a:pPr defTabSz="1219048">
              <a:defRPr/>
            </a:pPr>
            <a:r>
              <a:rPr lang="en-US" altLang="pl-PL" sz="1600" b="1">
                <a:solidFill>
                  <a:schemeClr val="bg2">
                    <a:lumMod val="25000"/>
                  </a:schemeClr>
                </a:solidFill>
                <a:latin typeface="Century Gothic" panose="020B0502020202020204" pitchFamily="34" charset="0"/>
                <a:ea typeface="Open Sans" panose="020B0606030504020204" pitchFamily="34" charset="0"/>
                <a:cs typeface="Open Sans" panose="020B0606030504020204" pitchFamily="34" charset="0"/>
              </a:rPr>
              <a:t>6</a:t>
            </a:r>
            <a:r>
              <a:rPr lang="en-US" altLang="pl-PL" sz="1600" b="1" baseline="30000">
                <a:solidFill>
                  <a:schemeClr val="bg2">
                    <a:lumMod val="25000"/>
                  </a:schemeClr>
                </a:solidFill>
                <a:latin typeface="Century Gothic" panose="020B0502020202020204" pitchFamily="34" charset="0"/>
                <a:ea typeface="Open Sans" panose="020B0606030504020204" pitchFamily="34" charset="0"/>
                <a:cs typeface="Open Sans" panose="020B0606030504020204" pitchFamily="34" charset="0"/>
              </a:rPr>
              <a:t>th</a:t>
            </a:r>
            <a:r>
              <a:rPr lang="en-US" altLang="pl-PL" sz="1600" b="1">
                <a:solidFill>
                  <a:schemeClr val="bg2">
                    <a:lumMod val="25000"/>
                  </a:schemeClr>
                </a:solidFill>
                <a:latin typeface="Century Gothic" panose="020B0502020202020204" pitchFamily="34" charset="0"/>
                <a:ea typeface="Open Sans" panose="020B0606030504020204" pitchFamily="34" charset="0"/>
                <a:cs typeface="Open Sans" panose="020B0606030504020204" pitchFamily="34" charset="0"/>
              </a:rPr>
              <a:t> </a:t>
            </a:r>
            <a:r>
              <a:rPr lang="pl-PL" altLang="pl-PL" sz="1600" b="1">
                <a:solidFill>
                  <a:schemeClr val="bg2">
                    <a:lumMod val="25000"/>
                  </a:schemeClr>
                </a:solidFill>
                <a:latin typeface="Century Gothic" panose="020B0502020202020204" pitchFamily="34" charset="0"/>
                <a:ea typeface="Open Sans" panose="020B0606030504020204" pitchFamily="34" charset="0"/>
                <a:cs typeface="Open Sans" panose="020B0606030504020204" pitchFamily="34" charset="0"/>
              </a:rPr>
              <a:t>sense</a:t>
            </a:r>
            <a:endParaRPr lang="en-US" altLang="pl-PL" sz="1600" b="1">
              <a:solidFill>
                <a:schemeClr val="bg2">
                  <a:lumMod val="25000"/>
                </a:schemeClr>
              </a:solidFill>
              <a:latin typeface="Century Gothic" panose="020B0502020202020204" pitchFamily="34" charset="0"/>
              <a:ea typeface="Open Sans" panose="020B0606030504020204" pitchFamily="34" charset="0"/>
              <a:cs typeface="Open Sans" panose="020B0606030504020204" pitchFamily="34" charset="0"/>
            </a:endParaRPr>
          </a:p>
        </p:txBody>
      </p:sp>
      <p:sp>
        <p:nvSpPr>
          <p:cNvPr id="5" name="TextBox 22"/>
          <p:cNvSpPr txBox="1"/>
          <p:nvPr/>
        </p:nvSpPr>
        <p:spPr>
          <a:xfrm>
            <a:off x="184802" y="2986808"/>
            <a:ext cx="2071989" cy="828587"/>
          </a:xfrm>
          <a:prstGeom prst="rect">
            <a:avLst/>
          </a:prstGeom>
          <a:noFill/>
        </p:spPr>
        <p:txBody>
          <a:bodyPr wrap="square" lIns="89044" tIns="44527" rIns="89044" bIns="44527" anchor="t">
            <a:spAutoFit/>
          </a:bodyPr>
          <a:lstStyle/>
          <a:p>
            <a:pPr algn="r" defTabSz="1219048">
              <a:defRPr/>
            </a:pPr>
            <a:r>
              <a:rPr lang="en-NZ" sz="1600" b="1" dirty="0">
                <a:solidFill>
                  <a:schemeClr val="bg2">
                    <a:lumMod val="25000"/>
                  </a:schemeClr>
                </a:solidFill>
                <a:latin typeface="Century Gothic" panose="020B0502020202020204" pitchFamily="34" charset="0"/>
                <a:ea typeface="Open Sans" panose="020B0606030504020204" pitchFamily="34" charset="0"/>
                <a:cs typeface="Open Sans" panose="020B0606030504020204" pitchFamily="34" charset="0"/>
              </a:rPr>
              <a:t>Reserved-Paced</a:t>
            </a:r>
            <a:endParaRPr lang="en-US" dirty="0"/>
          </a:p>
          <a:p>
            <a:pPr algn="r" defTabSz="1219048">
              <a:defRPr/>
            </a:pPr>
            <a:r>
              <a:rPr lang="pl-PL" sz="1600" b="1" dirty="0" err="1">
                <a:solidFill>
                  <a:schemeClr val="bg2">
                    <a:lumMod val="25000"/>
                  </a:schemeClr>
                </a:solidFill>
                <a:latin typeface="Century Gothic"/>
                <a:ea typeface="Open Sans"/>
                <a:cs typeface="Open Sans"/>
              </a:rPr>
              <a:t>Sensing</a:t>
            </a:r>
          </a:p>
          <a:p>
            <a:pPr algn="r" defTabSz="1219048">
              <a:defRPr/>
            </a:pPr>
            <a:r>
              <a:rPr lang="en-US" altLang="pl-PL" sz="1600" b="1" dirty="0">
                <a:solidFill>
                  <a:schemeClr val="bg2">
                    <a:lumMod val="25000"/>
                  </a:schemeClr>
                </a:solidFill>
                <a:latin typeface="Century Gothic"/>
                <a:ea typeface="Open Sans"/>
                <a:cs typeface="Open Sans"/>
              </a:rPr>
              <a:t>5 </a:t>
            </a:r>
            <a:r>
              <a:rPr lang="pl-PL" altLang="pl-PL" sz="1600" b="1" dirty="0" err="1">
                <a:solidFill>
                  <a:schemeClr val="bg2">
                    <a:lumMod val="25000"/>
                  </a:schemeClr>
                </a:solidFill>
                <a:latin typeface="Century Gothic"/>
                <a:ea typeface="Open Sans"/>
                <a:cs typeface="Open Sans"/>
              </a:rPr>
              <a:t>senses</a:t>
            </a:r>
            <a:endParaRPr lang="en-US" altLang="pl-PL" sz="1600" b="1" dirty="0" err="1">
              <a:solidFill>
                <a:schemeClr val="bg2">
                  <a:lumMod val="25000"/>
                </a:schemeClr>
              </a:solidFill>
              <a:latin typeface="Century Gothic"/>
              <a:ea typeface="Open Sans"/>
              <a:cs typeface="Open Sans"/>
            </a:endParaRPr>
          </a:p>
        </p:txBody>
      </p:sp>
      <p:sp>
        <p:nvSpPr>
          <p:cNvPr id="6" name="TextBox 24"/>
          <p:cNvSpPr txBox="1"/>
          <p:nvPr/>
        </p:nvSpPr>
        <p:spPr>
          <a:xfrm>
            <a:off x="5295312" y="5719487"/>
            <a:ext cx="1833911" cy="582302"/>
          </a:xfrm>
          <a:prstGeom prst="rect">
            <a:avLst/>
          </a:prstGeom>
          <a:noFill/>
        </p:spPr>
        <p:txBody>
          <a:bodyPr wrap="none" lIns="89044" tIns="44527" rIns="89044" bIns="44527">
            <a:spAutoFit/>
          </a:bodyPr>
          <a:lstStyle/>
          <a:p>
            <a:pPr algn="ctr" defTabSz="1219048">
              <a:defRPr/>
            </a:pPr>
            <a:r>
              <a:rPr lang="en-NZ" sz="1600" b="1">
                <a:solidFill>
                  <a:schemeClr val="bg2">
                    <a:lumMod val="25000"/>
                  </a:schemeClr>
                </a:solidFill>
                <a:latin typeface="Century Gothic" panose="020B0502020202020204" pitchFamily="34" charset="0"/>
                <a:ea typeface="Open Sans" panose="020B0606030504020204" pitchFamily="34" charset="0"/>
                <a:cs typeface="Open Sans" panose="020B0606030504020204" pitchFamily="34" charset="0"/>
              </a:rPr>
              <a:t>People-Oriented</a:t>
            </a:r>
          </a:p>
          <a:p>
            <a:pPr algn="ctr" defTabSz="1219048">
              <a:defRPr/>
            </a:pPr>
            <a:r>
              <a:rPr lang="en-NZ" sz="1600" b="1">
                <a:solidFill>
                  <a:schemeClr val="bg2">
                    <a:lumMod val="25000"/>
                  </a:schemeClr>
                </a:solidFill>
                <a:latin typeface="Century Gothic" panose="020B0502020202020204" pitchFamily="34" charset="0"/>
                <a:ea typeface="Open Sans" panose="020B0606030504020204" pitchFamily="34" charset="0"/>
                <a:cs typeface="Open Sans" panose="020B0606030504020204" pitchFamily="34" charset="0"/>
              </a:rPr>
              <a:t> </a:t>
            </a:r>
            <a:r>
              <a:rPr lang="pl-PL" sz="1600" b="1">
                <a:solidFill>
                  <a:schemeClr val="bg2">
                    <a:lumMod val="25000"/>
                  </a:schemeClr>
                </a:solidFill>
                <a:latin typeface="Century Gothic" panose="020B0502020202020204" pitchFamily="34" charset="0"/>
                <a:ea typeface="Open Sans" panose="020B0606030504020204" pitchFamily="34" charset="0"/>
                <a:cs typeface="Open Sans" panose="020B0606030504020204" pitchFamily="34" charset="0"/>
              </a:rPr>
              <a:t>Feeling</a:t>
            </a:r>
            <a:endParaRPr lang="en-US" sz="1600" b="1">
              <a:solidFill>
                <a:schemeClr val="bg2">
                  <a:lumMod val="25000"/>
                </a:schemeClr>
              </a:solidFill>
              <a:latin typeface="Century Gothic" panose="020B0502020202020204" pitchFamily="34" charset="0"/>
              <a:ea typeface="Open Sans" panose="020B0606030504020204" pitchFamily="34" charset="0"/>
              <a:cs typeface="Open Sans" panose="020B0606030504020204" pitchFamily="34" charset="0"/>
            </a:endParaRPr>
          </a:p>
        </p:txBody>
      </p:sp>
      <p:grpSp>
        <p:nvGrpSpPr>
          <p:cNvPr id="28" name="Grupa 27"/>
          <p:cNvGrpSpPr/>
          <p:nvPr/>
        </p:nvGrpSpPr>
        <p:grpSpPr>
          <a:xfrm>
            <a:off x="2169254" y="1483911"/>
            <a:ext cx="1959734" cy="1430791"/>
            <a:chOff x="1485435" y="1563764"/>
            <a:chExt cx="1959989" cy="1430977"/>
          </a:xfrm>
        </p:grpSpPr>
        <p:sp>
          <p:nvSpPr>
            <p:cNvPr id="10" name="Prostokąt 9"/>
            <p:cNvSpPr/>
            <p:nvPr/>
          </p:nvSpPr>
          <p:spPr>
            <a:xfrm>
              <a:off x="1485435" y="2508454"/>
              <a:ext cx="1959989" cy="486287"/>
            </a:xfrm>
            <a:prstGeom prst="rect">
              <a:avLst/>
            </a:prstGeom>
          </p:spPr>
          <p:txBody>
            <a:bodyPr wrap="square">
              <a:spAutoFit/>
            </a:bodyPr>
            <a:lstStyle/>
            <a:p>
              <a:pPr algn="r" defTabSz="1219048">
                <a:lnSpc>
                  <a:spcPct val="70000"/>
                </a:lnSpc>
                <a:spcBef>
                  <a:spcPct val="20000"/>
                </a:spcBef>
                <a:defRPr/>
              </a:pPr>
              <a:r>
                <a:rPr lang="pl-PL" sz="1600" b="1" dirty="0">
                  <a:latin typeface="Century Gothic" panose="020B0502020202020204" pitchFamily="34" charset="0"/>
                  <a:ea typeface="Open Sans" panose="020B0606030504020204" pitchFamily="34" charset="0"/>
                  <a:cs typeface="Open Sans" panose="020B0606030504020204" pitchFamily="34" charset="0"/>
                </a:rPr>
                <a:t>Examining</a:t>
              </a:r>
              <a:endParaRPr lang="en-US" sz="1600" b="1" dirty="0">
                <a:latin typeface="Century Gothic" panose="020B0502020202020204" pitchFamily="34" charset="0"/>
                <a:ea typeface="Open Sans" panose="020B0606030504020204" pitchFamily="34" charset="0"/>
                <a:cs typeface="Open Sans" panose="020B0606030504020204" pitchFamily="34" charset="0"/>
              </a:endParaRPr>
            </a:p>
            <a:p>
              <a:pPr algn="r" defTabSz="1219048">
                <a:lnSpc>
                  <a:spcPct val="70000"/>
                </a:lnSpc>
                <a:spcBef>
                  <a:spcPct val="20000"/>
                </a:spcBef>
                <a:defRPr/>
              </a:pPr>
              <a:r>
                <a:rPr lang="pl-PL" sz="1600" dirty="0">
                  <a:latin typeface="Century Gothic" panose="020B0502020202020204" pitchFamily="34" charset="0"/>
                  <a:ea typeface="Open Sans" panose="020B0606030504020204" pitchFamily="34" charset="0"/>
                  <a:cs typeface="Open Sans" panose="020B0606030504020204" pitchFamily="34" charset="0"/>
                </a:rPr>
                <a:t>Instructions</a:t>
              </a:r>
              <a:endParaRPr lang="en-US" sz="1600" dirty="0">
                <a:latin typeface="Century Gothic" panose="020B0502020202020204" pitchFamily="34" charset="0"/>
                <a:ea typeface="Open Sans" panose="020B0606030504020204" pitchFamily="34" charset="0"/>
                <a:cs typeface="Open Sans" panose="020B0606030504020204" pitchFamily="34" charset="0"/>
              </a:endParaRPr>
            </a:p>
          </p:txBody>
        </p:sp>
        <p:sp>
          <p:nvSpPr>
            <p:cNvPr id="11" name="Prostokąt 10"/>
            <p:cNvSpPr/>
            <p:nvPr/>
          </p:nvSpPr>
          <p:spPr>
            <a:xfrm>
              <a:off x="1673609" y="1563764"/>
              <a:ext cx="1771815" cy="707886"/>
            </a:xfrm>
            <a:prstGeom prst="rect">
              <a:avLst/>
            </a:prstGeom>
          </p:spPr>
          <p:txBody>
            <a:bodyPr wrap="square">
              <a:spAutoFit/>
            </a:bodyPr>
            <a:lstStyle/>
            <a:p>
              <a:pPr algn="r" defTabSz="1219048">
                <a:lnSpc>
                  <a:spcPct val="70000"/>
                </a:lnSpc>
                <a:spcBef>
                  <a:spcPct val="20000"/>
                </a:spcBef>
                <a:defRPr/>
              </a:pPr>
              <a:r>
                <a:rPr lang="pl-PL" sz="1600" b="1" dirty="0">
                  <a:latin typeface="Century Gothic" panose="020B0502020202020204" pitchFamily="34" charset="0"/>
                  <a:ea typeface="Open Sans" panose="020B0606030504020204" pitchFamily="34" charset="0"/>
                  <a:cs typeface="Open Sans" panose="020B0606030504020204" pitchFamily="34" charset="0"/>
                </a:rPr>
                <a:t>Logic</a:t>
              </a:r>
              <a:endParaRPr lang="en-US" sz="1600" b="1" dirty="0">
                <a:latin typeface="Century Gothic" panose="020B0502020202020204" pitchFamily="34" charset="0"/>
                <a:ea typeface="Open Sans" panose="020B0606030504020204" pitchFamily="34" charset="0"/>
                <a:cs typeface="Open Sans" panose="020B0606030504020204" pitchFamily="34" charset="0"/>
              </a:endParaRPr>
            </a:p>
            <a:p>
              <a:pPr algn="r" defTabSz="1219048">
                <a:lnSpc>
                  <a:spcPct val="70000"/>
                </a:lnSpc>
                <a:spcBef>
                  <a:spcPct val="20000"/>
                </a:spcBef>
                <a:defRPr/>
              </a:pPr>
              <a:r>
                <a:rPr lang="pl-PL" sz="1600" dirty="0">
                  <a:latin typeface="Century Gothic" panose="020B0502020202020204" pitchFamily="34" charset="0"/>
                  <a:ea typeface="Open Sans" panose="020B0606030504020204" pitchFamily="34" charset="0"/>
                  <a:cs typeface="Open Sans" panose="020B0606030504020204" pitchFamily="34" charset="0"/>
                </a:rPr>
                <a:t>Systems</a:t>
              </a:r>
              <a:endParaRPr lang="en-US" sz="1600" dirty="0">
                <a:latin typeface="Century Gothic" panose="020B0502020202020204" pitchFamily="34" charset="0"/>
                <a:ea typeface="Open Sans" panose="020B0606030504020204" pitchFamily="34" charset="0"/>
                <a:cs typeface="Open Sans" panose="020B0606030504020204" pitchFamily="34" charset="0"/>
              </a:endParaRPr>
            </a:p>
            <a:p>
              <a:pPr algn="r" defTabSz="1219048">
                <a:lnSpc>
                  <a:spcPct val="70000"/>
                </a:lnSpc>
                <a:spcBef>
                  <a:spcPct val="20000"/>
                </a:spcBef>
                <a:defRPr/>
              </a:pPr>
              <a:r>
                <a:rPr lang="pl-PL" sz="1600" dirty="0">
                  <a:latin typeface="Century Gothic" panose="020B0502020202020204" pitchFamily="34" charset="0"/>
                  <a:ea typeface="Open Sans" panose="020B0606030504020204" pitchFamily="34" charset="0"/>
                  <a:cs typeface="Open Sans" panose="020B0606030504020204" pitchFamily="34" charset="0"/>
                </a:rPr>
                <a:t>Analyses</a:t>
              </a:r>
              <a:endParaRPr lang="en-US" sz="1600" dirty="0">
                <a:latin typeface="Century Gothic" panose="020B0502020202020204" pitchFamily="34" charset="0"/>
                <a:ea typeface="Open Sans" panose="020B0606030504020204" pitchFamily="34" charset="0"/>
                <a:cs typeface="Open Sans" panose="020B0606030504020204" pitchFamily="34" charset="0"/>
              </a:endParaRPr>
            </a:p>
          </p:txBody>
        </p:sp>
      </p:grpSp>
      <p:grpSp>
        <p:nvGrpSpPr>
          <p:cNvPr id="30" name="Grupa 29"/>
          <p:cNvGrpSpPr/>
          <p:nvPr/>
        </p:nvGrpSpPr>
        <p:grpSpPr>
          <a:xfrm>
            <a:off x="1727156" y="3935042"/>
            <a:ext cx="2401831" cy="1435236"/>
            <a:chOff x="1814930" y="4262356"/>
            <a:chExt cx="2402144" cy="1435423"/>
          </a:xfrm>
        </p:grpSpPr>
        <p:sp>
          <p:nvSpPr>
            <p:cNvPr id="14" name="Prostokąt 13"/>
            <p:cNvSpPr/>
            <p:nvPr/>
          </p:nvSpPr>
          <p:spPr>
            <a:xfrm>
              <a:off x="1814930" y="4962193"/>
              <a:ext cx="2402144" cy="735586"/>
            </a:xfrm>
            <a:prstGeom prst="rect">
              <a:avLst/>
            </a:prstGeom>
          </p:spPr>
          <p:txBody>
            <a:bodyPr wrap="square">
              <a:spAutoFit/>
            </a:bodyPr>
            <a:lstStyle/>
            <a:p>
              <a:pPr algn="r" defTabSz="1219048">
                <a:lnSpc>
                  <a:spcPct val="70000"/>
                </a:lnSpc>
                <a:spcBef>
                  <a:spcPct val="20000"/>
                </a:spcBef>
              </a:pPr>
              <a:r>
                <a:rPr lang="pl-PL" altLang="pl-PL" sz="1600" dirty="0">
                  <a:latin typeface="Century Gothic" panose="020B0502020202020204" pitchFamily="34" charset="0"/>
                  <a:ea typeface="Open Sans" panose="020B0606030504020204" pitchFamily="34" charset="0"/>
                  <a:cs typeface="Open Sans" panose="020B0606030504020204" pitchFamily="34" charset="0"/>
                </a:rPr>
                <a:t>Friendliness</a:t>
              </a:r>
              <a:endParaRPr lang="en-US" altLang="pl-PL" sz="1600" dirty="0">
                <a:latin typeface="Century Gothic" panose="020B0502020202020204" pitchFamily="34" charset="0"/>
                <a:ea typeface="Open Sans" panose="020B0606030504020204" pitchFamily="34" charset="0"/>
                <a:cs typeface="Open Sans" panose="020B0606030504020204" pitchFamily="34" charset="0"/>
              </a:endParaRPr>
            </a:p>
            <a:p>
              <a:pPr algn="r" defTabSz="1219048">
                <a:lnSpc>
                  <a:spcPct val="70000"/>
                </a:lnSpc>
                <a:spcBef>
                  <a:spcPct val="20000"/>
                </a:spcBef>
              </a:pPr>
              <a:r>
                <a:rPr lang="pl-PL" altLang="pl-PL" sz="1600" b="1" dirty="0">
                  <a:latin typeface="Century Gothic" panose="020B0502020202020204" pitchFamily="34" charset="0"/>
                  <a:ea typeface="Open Sans" panose="020B0606030504020204" pitchFamily="34" charset="0"/>
                  <a:cs typeface="Open Sans" panose="020B0606030504020204" pitchFamily="34" charset="0"/>
                </a:rPr>
                <a:t>Considering others</a:t>
              </a:r>
              <a:endParaRPr lang="en-US" altLang="pl-PL" sz="1600" b="1" dirty="0">
                <a:latin typeface="Century Gothic" panose="020B0502020202020204" pitchFamily="34" charset="0"/>
                <a:ea typeface="Open Sans" panose="020B0606030504020204" pitchFamily="34" charset="0"/>
                <a:cs typeface="Open Sans" panose="020B0606030504020204" pitchFamily="34" charset="0"/>
              </a:endParaRPr>
            </a:p>
            <a:p>
              <a:pPr algn="r" defTabSz="1219048">
                <a:lnSpc>
                  <a:spcPct val="70000"/>
                </a:lnSpc>
                <a:spcBef>
                  <a:spcPct val="20000"/>
                </a:spcBef>
              </a:pPr>
              <a:r>
                <a:rPr lang="pl-PL" altLang="pl-PL" sz="1600" dirty="0">
                  <a:latin typeface="Century Gothic" panose="020B0502020202020204" pitchFamily="34" charset="0"/>
                  <a:ea typeface="Open Sans" panose="020B0606030504020204" pitchFamily="34" charset="0"/>
                  <a:cs typeface="Open Sans" panose="020B0606030504020204" pitchFamily="34" charset="0"/>
                </a:rPr>
                <a:t>Emotions</a:t>
              </a:r>
              <a:endParaRPr lang="en-US" altLang="pl-PL" sz="1600" dirty="0">
                <a:latin typeface="Century Gothic" panose="020B0502020202020204" pitchFamily="34" charset="0"/>
                <a:ea typeface="Open Sans" panose="020B0606030504020204" pitchFamily="34" charset="0"/>
                <a:cs typeface="Open Sans" panose="020B0606030504020204" pitchFamily="34" charset="0"/>
              </a:endParaRPr>
            </a:p>
          </p:txBody>
        </p:sp>
        <p:sp>
          <p:nvSpPr>
            <p:cNvPr id="15" name="Prostokąt 14"/>
            <p:cNvSpPr/>
            <p:nvPr/>
          </p:nvSpPr>
          <p:spPr>
            <a:xfrm>
              <a:off x="2445259" y="4262356"/>
              <a:ext cx="1771815" cy="486287"/>
            </a:xfrm>
            <a:prstGeom prst="rect">
              <a:avLst/>
            </a:prstGeom>
          </p:spPr>
          <p:txBody>
            <a:bodyPr wrap="square">
              <a:spAutoFit/>
            </a:bodyPr>
            <a:lstStyle/>
            <a:p>
              <a:pPr algn="r" defTabSz="1219048">
                <a:lnSpc>
                  <a:spcPct val="70000"/>
                </a:lnSpc>
                <a:spcBef>
                  <a:spcPct val="20000"/>
                </a:spcBef>
                <a:defRPr/>
              </a:pPr>
              <a:r>
                <a:rPr lang="pl-PL" sz="1600" b="1">
                  <a:latin typeface="Century Gothic" panose="020B0502020202020204" pitchFamily="34" charset="0"/>
                  <a:ea typeface="Open Sans" panose="020B0606030504020204" pitchFamily="34" charset="0"/>
                  <a:cs typeface="Open Sans" panose="020B0606030504020204" pitchFamily="34" charset="0"/>
                </a:rPr>
                <a:t>Trad</a:t>
              </a:r>
              <a:r>
                <a:rPr lang="en-NZ" sz="1600" b="1">
                  <a:latin typeface="Century Gothic" panose="020B0502020202020204" pitchFamily="34" charset="0"/>
                  <a:ea typeface="Open Sans" panose="020B0606030504020204" pitchFamily="34" charset="0"/>
                  <a:cs typeface="Open Sans" panose="020B0606030504020204" pitchFamily="34" charset="0"/>
                </a:rPr>
                <a:t>i</a:t>
              </a:r>
              <a:r>
                <a:rPr lang="pl-PL" sz="1600" b="1">
                  <a:latin typeface="Century Gothic" panose="020B0502020202020204" pitchFamily="34" charset="0"/>
                  <a:ea typeface="Open Sans" panose="020B0606030504020204" pitchFamily="34" charset="0"/>
                  <a:cs typeface="Open Sans" panose="020B0606030504020204" pitchFamily="34" charset="0"/>
                </a:rPr>
                <a:t>tions</a:t>
              </a:r>
              <a:endParaRPr lang="en-US" sz="1600" b="1">
                <a:latin typeface="Century Gothic" panose="020B0502020202020204" pitchFamily="34" charset="0"/>
                <a:ea typeface="Open Sans" panose="020B0606030504020204" pitchFamily="34" charset="0"/>
                <a:cs typeface="Open Sans" panose="020B0606030504020204" pitchFamily="34" charset="0"/>
              </a:endParaRPr>
            </a:p>
            <a:p>
              <a:pPr algn="r" defTabSz="1219048">
                <a:lnSpc>
                  <a:spcPct val="70000"/>
                </a:lnSpc>
                <a:spcBef>
                  <a:spcPct val="20000"/>
                </a:spcBef>
                <a:defRPr/>
              </a:pPr>
              <a:r>
                <a:rPr lang="pl-PL" sz="1600">
                  <a:latin typeface="Century Gothic" panose="020B0502020202020204" pitchFamily="34" charset="0"/>
                  <a:ea typeface="Open Sans" panose="020B0606030504020204" pitchFamily="34" charset="0"/>
                  <a:cs typeface="Open Sans" panose="020B0606030504020204" pitchFamily="34" charset="0"/>
                </a:rPr>
                <a:t>Checking</a:t>
              </a:r>
              <a:endParaRPr lang="en-US" sz="1600">
                <a:latin typeface="Century Gothic" panose="020B0502020202020204" pitchFamily="34" charset="0"/>
                <a:ea typeface="Open Sans" panose="020B0606030504020204" pitchFamily="34" charset="0"/>
                <a:cs typeface="Open Sans" panose="020B0606030504020204" pitchFamily="34" charset="0"/>
              </a:endParaRPr>
            </a:p>
          </p:txBody>
        </p:sp>
      </p:grpSp>
      <p:grpSp>
        <p:nvGrpSpPr>
          <p:cNvPr id="29" name="Grupa 28"/>
          <p:cNvGrpSpPr/>
          <p:nvPr/>
        </p:nvGrpSpPr>
        <p:grpSpPr>
          <a:xfrm>
            <a:off x="8185898" y="1529912"/>
            <a:ext cx="2097830" cy="1384791"/>
            <a:chOff x="8230495" y="1529664"/>
            <a:chExt cx="2098103" cy="1384971"/>
          </a:xfrm>
        </p:grpSpPr>
        <p:sp>
          <p:nvSpPr>
            <p:cNvPr id="19" name="Prostokąt 18"/>
            <p:cNvSpPr/>
            <p:nvPr/>
          </p:nvSpPr>
          <p:spPr>
            <a:xfrm>
              <a:off x="8230495" y="2428348"/>
              <a:ext cx="2065990" cy="486287"/>
            </a:xfrm>
            <a:prstGeom prst="rect">
              <a:avLst/>
            </a:prstGeom>
          </p:spPr>
          <p:txBody>
            <a:bodyPr wrap="square">
              <a:spAutoFit/>
            </a:bodyPr>
            <a:lstStyle/>
            <a:p>
              <a:pPr defTabSz="1219048">
                <a:lnSpc>
                  <a:spcPct val="70000"/>
                </a:lnSpc>
                <a:spcBef>
                  <a:spcPct val="20000"/>
                </a:spcBef>
                <a:defRPr/>
              </a:pPr>
              <a:r>
                <a:rPr lang="pl-PL" sz="1600" dirty="0">
                  <a:latin typeface="Century Gothic" panose="020B0502020202020204" pitchFamily="34" charset="0"/>
                  <a:ea typeface="Open Sans" panose="020B0606030504020204" pitchFamily="34" charset="0"/>
                  <a:cs typeface="Open Sans" panose="020B0606030504020204" pitchFamily="34" charset="0"/>
                </a:rPr>
                <a:t>Change</a:t>
              </a:r>
              <a:endParaRPr lang="en-US" sz="1600" dirty="0">
                <a:latin typeface="Century Gothic" panose="020B0502020202020204" pitchFamily="34" charset="0"/>
                <a:ea typeface="Open Sans" panose="020B0606030504020204" pitchFamily="34" charset="0"/>
                <a:cs typeface="Open Sans" panose="020B0606030504020204" pitchFamily="34" charset="0"/>
              </a:endParaRPr>
            </a:p>
            <a:p>
              <a:pPr defTabSz="1219048">
                <a:lnSpc>
                  <a:spcPct val="70000"/>
                </a:lnSpc>
                <a:spcBef>
                  <a:spcPct val="20000"/>
                </a:spcBef>
                <a:defRPr/>
              </a:pPr>
              <a:r>
                <a:rPr lang="pl-PL" sz="1600" b="1" dirty="0">
                  <a:latin typeface="Century Gothic" panose="020B0502020202020204" pitchFamily="34" charset="0"/>
                  <a:ea typeface="Open Sans" panose="020B0606030504020204" pitchFamily="34" charset="0"/>
                  <a:cs typeface="Open Sans" panose="020B0606030504020204" pitchFamily="34" charset="0"/>
                </a:rPr>
                <a:t>Renewal</a:t>
              </a:r>
              <a:endParaRPr lang="en-US" sz="1600" b="1" dirty="0">
                <a:latin typeface="Century Gothic" panose="020B0502020202020204" pitchFamily="34" charset="0"/>
                <a:ea typeface="Open Sans" panose="020B0606030504020204" pitchFamily="34" charset="0"/>
                <a:cs typeface="Open Sans" panose="020B0606030504020204" pitchFamily="34" charset="0"/>
              </a:endParaRPr>
            </a:p>
          </p:txBody>
        </p:sp>
        <p:sp>
          <p:nvSpPr>
            <p:cNvPr id="20" name="Prostokąt 19"/>
            <p:cNvSpPr/>
            <p:nvPr/>
          </p:nvSpPr>
          <p:spPr>
            <a:xfrm>
              <a:off x="8262608" y="1529664"/>
              <a:ext cx="2065990" cy="735586"/>
            </a:xfrm>
            <a:prstGeom prst="rect">
              <a:avLst/>
            </a:prstGeom>
          </p:spPr>
          <p:txBody>
            <a:bodyPr wrap="square">
              <a:spAutoFit/>
            </a:bodyPr>
            <a:lstStyle/>
            <a:p>
              <a:pPr defTabSz="1219048">
                <a:lnSpc>
                  <a:spcPct val="70000"/>
                </a:lnSpc>
                <a:spcBef>
                  <a:spcPct val="20000"/>
                </a:spcBef>
              </a:pPr>
              <a:r>
                <a:rPr lang="pl-PL" altLang="pl-PL" sz="1600" b="1" dirty="0">
                  <a:latin typeface="Century Gothic" panose="020B0502020202020204" pitchFamily="34" charset="0"/>
                  <a:ea typeface="Open Sans" panose="020B0606030504020204" pitchFamily="34" charset="0"/>
                  <a:cs typeface="Open Sans" panose="020B0606030504020204" pitchFamily="34" charset="0"/>
                </a:rPr>
                <a:t>Facts</a:t>
              </a:r>
              <a:endParaRPr lang="en-US" altLang="pl-PL" sz="1600" b="1" dirty="0">
                <a:latin typeface="Century Gothic" panose="020B0502020202020204" pitchFamily="34" charset="0"/>
                <a:ea typeface="Open Sans" panose="020B0606030504020204" pitchFamily="34" charset="0"/>
                <a:cs typeface="Open Sans" panose="020B0606030504020204" pitchFamily="34" charset="0"/>
              </a:endParaRPr>
            </a:p>
            <a:p>
              <a:pPr defTabSz="1219048">
                <a:lnSpc>
                  <a:spcPct val="70000"/>
                </a:lnSpc>
                <a:spcBef>
                  <a:spcPct val="20000"/>
                </a:spcBef>
              </a:pPr>
              <a:r>
                <a:rPr lang="pl-PL" altLang="pl-PL" sz="1600" dirty="0">
                  <a:latin typeface="Century Gothic" panose="020B0502020202020204" pitchFamily="34" charset="0"/>
                  <a:ea typeface="Open Sans" panose="020B0606030504020204" pitchFamily="34" charset="0"/>
                  <a:cs typeface="Open Sans" panose="020B0606030504020204" pitchFamily="34" charset="0"/>
                </a:rPr>
                <a:t>Hard values</a:t>
              </a:r>
              <a:endParaRPr lang="en-US" altLang="pl-PL" sz="1600" dirty="0">
                <a:latin typeface="Century Gothic" panose="020B0502020202020204" pitchFamily="34" charset="0"/>
                <a:ea typeface="Open Sans" panose="020B0606030504020204" pitchFamily="34" charset="0"/>
                <a:cs typeface="Open Sans" panose="020B0606030504020204" pitchFamily="34" charset="0"/>
              </a:endParaRPr>
            </a:p>
            <a:p>
              <a:pPr defTabSz="1219048">
                <a:lnSpc>
                  <a:spcPct val="70000"/>
                </a:lnSpc>
                <a:spcBef>
                  <a:spcPct val="20000"/>
                </a:spcBef>
              </a:pPr>
              <a:r>
                <a:rPr lang="pl-PL" altLang="pl-PL" sz="1600" dirty="0">
                  <a:latin typeface="Century Gothic" panose="020B0502020202020204" pitchFamily="34" charset="0"/>
                  <a:ea typeface="Open Sans" panose="020B0606030504020204" pitchFamily="34" charset="0"/>
                  <a:cs typeface="Open Sans" panose="020B0606030504020204" pitchFamily="34" charset="0"/>
                </a:rPr>
                <a:t>Results</a:t>
              </a:r>
              <a:endParaRPr lang="en-US" altLang="pl-PL" sz="1600" dirty="0">
                <a:latin typeface="Century Gothic" panose="020B0502020202020204" pitchFamily="34" charset="0"/>
                <a:ea typeface="Open Sans" panose="020B0606030504020204" pitchFamily="34" charset="0"/>
                <a:cs typeface="Open Sans" panose="020B0606030504020204" pitchFamily="34" charset="0"/>
              </a:endParaRPr>
            </a:p>
          </p:txBody>
        </p:sp>
      </p:grpSp>
      <p:grpSp>
        <p:nvGrpSpPr>
          <p:cNvPr id="31" name="Grupa 30"/>
          <p:cNvGrpSpPr/>
          <p:nvPr/>
        </p:nvGrpSpPr>
        <p:grpSpPr>
          <a:xfrm>
            <a:off x="8121093" y="3931840"/>
            <a:ext cx="2259549" cy="1632714"/>
            <a:chOff x="8532052" y="3876046"/>
            <a:chExt cx="2259843" cy="1632927"/>
          </a:xfrm>
        </p:grpSpPr>
        <p:sp>
          <p:nvSpPr>
            <p:cNvPr id="24" name="Prostokąt 23"/>
            <p:cNvSpPr/>
            <p:nvPr/>
          </p:nvSpPr>
          <p:spPr>
            <a:xfrm>
              <a:off x="8532052" y="4773387"/>
              <a:ext cx="2065990" cy="735586"/>
            </a:xfrm>
            <a:prstGeom prst="rect">
              <a:avLst/>
            </a:prstGeom>
          </p:spPr>
          <p:txBody>
            <a:bodyPr wrap="square">
              <a:spAutoFit/>
            </a:bodyPr>
            <a:lstStyle/>
            <a:p>
              <a:pPr defTabSz="1219048">
                <a:lnSpc>
                  <a:spcPct val="70000"/>
                </a:lnSpc>
                <a:spcBef>
                  <a:spcPct val="20000"/>
                </a:spcBef>
              </a:pPr>
              <a:r>
                <a:rPr lang="pl-PL" altLang="pl-PL" sz="1600" b="1" dirty="0">
                  <a:latin typeface="Century Gothic" panose="020B0502020202020204" pitchFamily="34" charset="0"/>
                  <a:ea typeface="Open Sans" panose="020B0606030504020204" pitchFamily="34" charset="0"/>
                  <a:cs typeface="Open Sans" panose="020B0606030504020204" pitchFamily="34" charset="0"/>
                </a:rPr>
                <a:t>People</a:t>
              </a:r>
            </a:p>
            <a:p>
              <a:pPr defTabSz="1219048">
                <a:lnSpc>
                  <a:spcPct val="70000"/>
                </a:lnSpc>
                <a:spcBef>
                  <a:spcPct val="20000"/>
                </a:spcBef>
              </a:pPr>
              <a:r>
                <a:rPr lang="pl-PL" altLang="pl-PL" sz="1600" dirty="0">
                  <a:latin typeface="Century Gothic" panose="020B0502020202020204" pitchFamily="34" charset="0"/>
                  <a:ea typeface="Open Sans" panose="020B0606030504020204" pitchFamily="34" charset="0"/>
                  <a:cs typeface="Open Sans" panose="020B0606030504020204" pitchFamily="34" charset="0"/>
                </a:rPr>
                <a:t>Communication</a:t>
              </a:r>
              <a:endParaRPr lang="en-US" altLang="pl-PL" sz="1600" dirty="0">
                <a:latin typeface="Century Gothic" panose="020B0502020202020204" pitchFamily="34" charset="0"/>
                <a:ea typeface="Open Sans" panose="020B0606030504020204" pitchFamily="34" charset="0"/>
                <a:cs typeface="Open Sans" panose="020B0606030504020204" pitchFamily="34" charset="0"/>
              </a:endParaRPr>
            </a:p>
            <a:p>
              <a:pPr defTabSz="1219048">
                <a:lnSpc>
                  <a:spcPct val="70000"/>
                </a:lnSpc>
                <a:spcBef>
                  <a:spcPct val="20000"/>
                </a:spcBef>
              </a:pPr>
              <a:r>
                <a:rPr lang="pl-PL" altLang="pl-PL" sz="1600" dirty="0">
                  <a:latin typeface="Century Gothic" panose="020B0502020202020204" pitchFamily="34" charset="0"/>
                  <a:ea typeface="Open Sans" panose="020B0606030504020204" pitchFamily="34" charset="0"/>
                  <a:cs typeface="Open Sans" panose="020B0606030504020204" pitchFamily="34" charset="0"/>
                </a:rPr>
                <a:t>Openness</a:t>
              </a:r>
              <a:endParaRPr lang="en-US" altLang="pl-PL" sz="1600" dirty="0">
                <a:latin typeface="Century Gothic" panose="020B0502020202020204" pitchFamily="34" charset="0"/>
                <a:ea typeface="Open Sans" panose="020B0606030504020204" pitchFamily="34" charset="0"/>
                <a:cs typeface="Open Sans" panose="020B0606030504020204" pitchFamily="34" charset="0"/>
              </a:endParaRPr>
            </a:p>
          </p:txBody>
        </p:sp>
        <p:sp>
          <p:nvSpPr>
            <p:cNvPr id="25" name="Prostokąt 24"/>
            <p:cNvSpPr/>
            <p:nvPr/>
          </p:nvSpPr>
          <p:spPr>
            <a:xfrm>
              <a:off x="8564164" y="3876046"/>
              <a:ext cx="2227731" cy="510909"/>
            </a:xfrm>
            <a:prstGeom prst="rect">
              <a:avLst/>
            </a:prstGeom>
          </p:spPr>
          <p:txBody>
            <a:bodyPr wrap="square">
              <a:spAutoFit/>
            </a:bodyPr>
            <a:lstStyle/>
            <a:p>
              <a:pPr defTabSz="1219048">
                <a:lnSpc>
                  <a:spcPct val="80000"/>
                </a:lnSpc>
                <a:spcBef>
                  <a:spcPts val="600"/>
                </a:spcBef>
              </a:pPr>
              <a:r>
                <a:rPr lang="pl-PL" altLang="pl-PL" sz="1600" b="1" dirty="0">
                  <a:latin typeface="Century Gothic" panose="020B0502020202020204" pitchFamily="34" charset="0"/>
                  <a:ea typeface="Open Sans" panose="020B0606030504020204" pitchFamily="34" charset="0"/>
                  <a:cs typeface="Open Sans" panose="020B0606030504020204" pitchFamily="34" charset="0"/>
                </a:rPr>
                <a:t>Influencing</a:t>
              </a:r>
              <a:endParaRPr lang="en-US" altLang="pl-PL" sz="1600" b="1" dirty="0">
                <a:latin typeface="Century Gothic" panose="020B0502020202020204" pitchFamily="34" charset="0"/>
                <a:ea typeface="Open Sans" panose="020B0606030504020204" pitchFamily="34" charset="0"/>
                <a:cs typeface="Open Sans" panose="020B0606030504020204" pitchFamily="34" charset="0"/>
              </a:endParaRPr>
            </a:p>
            <a:p>
              <a:pPr defTabSz="1219048">
                <a:lnSpc>
                  <a:spcPct val="70000"/>
                </a:lnSpc>
                <a:spcBef>
                  <a:spcPct val="20000"/>
                </a:spcBef>
              </a:pPr>
              <a:r>
                <a:rPr lang="pl-PL" altLang="pl-PL" sz="1600" dirty="0">
                  <a:latin typeface="Century Gothic" panose="020B0502020202020204" pitchFamily="34" charset="0"/>
                  <a:ea typeface="Open Sans" panose="020B0606030504020204" pitchFamily="34" charset="0"/>
                  <a:cs typeface="Open Sans" panose="020B0606030504020204" pitchFamily="34" charset="0"/>
                </a:rPr>
                <a:t>Generating ideas</a:t>
              </a:r>
              <a:endParaRPr lang="en-US" altLang="pl-PL" sz="1600" dirty="0">
                <a:latin typeface="Century Gothic" panose="020B0502020202020204" pitchFamily="34" charset="0"/>
                <a:ea typeface="Open Sans" panose="020B0606030504020204" pitchFamily="34" charset="0"/>
                <a:cs typeface="Open Sans" panose="020B0606030504020204" pitchFamily="34" charset="0"/>
              </a:endParaRPr>
            </a:p>
          </p:txBody>
        </p:sp>
      </p:grpSp>
      <p:sp>
        <p:nvSpPr>
          <p:cNvPr id="27" name="TextBox 18"/>
          <p:cNvSpPr txBox="1">
            <a:spLocks noChangeArrowheads="1"/>
          </p:cNvSpPr>
          <p:nvPr/>
        </p:nvSpPr>
        <p:spPr bwMode="auto">
          <a:xfrm>
            <a:off x="5328971" y="483182"/>
            <a:ext cx="1766594" cy="582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9044" tIns="44527" rIns="89044" bIns="44527">
            <a:spAutoFit/>
          </a:bodyPr>
          <a:lstStyle>
            <a:lvl1pPr>
              <a:defRPr sz="2400">
                <a:solidFill>
                  <a:schemeClr val="tx1"/>
                </a:solidFill>
                <a:latin typeface="Times New Roman" panose="02020603050405020304" pitchFamily="18" charset="0"/>
                <a:cs typeface="Times New Roman" panose="02020603050405020304" pitchFamily="18" charset="0"/>
              </a:defRPr>
            </a:lvl1pPr>
            <a:lvl2pPr marL="742950" indent="-285750">
              <a:defRPr sz="2400">
                <a:solidFill>
                  <a:schemeClr val="tx1"/>
                </a:solidFill>
                <a:latin typeface="Times New Roman" panose="02020603050405020304" pitchFamily="18" charset="0"/>
                <a:cs typeface="Times New Roman" panose="02020603050405020304" pitchFamily="18" charset="0"/>
              </a:defRPr>
            </a:lvl2pPr>
            <a:lvl3pPr marL="1143000" indent="-228600">
              <a:defRPr sz="2400">
                <a:solidFill>
                  <a:schemeClr val="tx1"/>
                </a:solidFill>
                <a:latin typeface="Times New Roman" panose="02020603050405020304" pitchFamily="18" charset="0"/>
                <a:cs typeface="Times New Roman" panose="02020603050405020304" pitchFamily="18" charset="0"/>
              </a:defRPr>
            </a:lvl3pPr>
            <a:lvl4pPr marL="1600200" indent="-228600">
              <a:defRPr sz="2400">
                <a:solidFill>
                  <a:schemeClr val="tx1"/>
                </a:solidFill>
                <a:latin typeface="Times New Roman" panose="02020603050405020304" pitchFamily="18" charset="0"/>
                <a:cs typeface="Times New Roman" panose="02020603050405020304" pitchFamily="18" charset="0"/>
              </a:defRPr>
            </a:lvl4pPr>
            <a:lvl5pPr marL="2057400" indent="-22860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algn="ctr" defTabSz="1219048"/>
            <a:r>
              <a:rPr lang="en-NZ" altLang="pl-PL" sz="1600" b="1">
                <a:solidFill>
                  <a:schemeClr val="bg2">
                    <a:lumMod val="25000"/>
                  </a:schemeClr>
                </a:solidFill>
                <a:latin typeface="Century Gothic" panose="020B0502020202020204" pitchFamily="34" charset="0"/>
                <a:ea typeface="Open Sans" panose="020B0606030504020204" pitchFamily="34" charset="0"/>
                <a:cs typeface="Open Sans" panose="020B0606030504020204" pitchFamily="34" charset="0"/>
              </a:rPr>
              <a:t>Task-Orientated</a:t>
            </a:r>
          </a:p>
          <a:p>
            <a:pPr algn="ctr" defTabSz="1219048"/>
            <a:r>
              <a:rPr lang="en-NZ" altLang="pl-PL" sz="1600" b="1">
                <a:solidFill>
                  <a:schemeClr val="bg2">
                    <a:lumMod val="25000"/>
                  </a:schemeClr>
                </a:solidFill>
                <a:latin typeface="Century Gothic" panose="020B0502020202020204" pitchFamily="34" charset="0"/>
                <a:ea typeface="Open Sans" panose="020B0606030504020204" pitchFamily="34" charset="0"/>
                <a:cs typeface="Open Sans" panose="020B0606030504020204" pitchFamily="34" charset="0"/>
              </a:rPr>
              <a:t> </a:t>
            </a:r>
            <a:r>
              <a:rPr lang="pl-PL" altLang="pl-PL" sz="1600" b="1">
                <a:solidFill>
                  <a:schemeClr val="bg2">
                    <a:lumMod val="25000"/>
                  </a:schemeClr>
                </a:solidFill>
                <a:latin typeface="Century Gothic" panose="020B0502020202020204" pitchFamily="34" charset="0"/>
                <a:ea typeface="Open Sans" panose="020B0606030504020204" pitchFamily="34" charset="0"/>
                <a:cs typeface="Open Sans" panose="020B0606030504020204" pitchFamily="34" charset="0"/>
              </a:rPr>
              <a:t>Thinking</a:t>
            </a:r>
            <a:endParaRPr lang="en-US" altLang="pl-PL" sz="1600" b="1">
              <a:solidFill>
                <a:schemeClr val="bg2">
                  <a:lumMod val="25000"/>
                </a:schemeClr>
              </a:solidFill>
              <a:latin typeface="Century Gothic" panose="020B0502020202020204" pitchFamily="34" charset="0"/>
              <a:ea typeface="Open Sans" panose="020B0606030504020204" pitchFamily="34" charset="0"/>
              <a:cs typeface="Open Sans" panose="020B0606030504020204" pitchFamily="34" charset="0"/>
            </a:endParaRPr>
          </a:p>
        </p:txBody>
      </p:sp>
      <p:grpSp>
        <p:nvGrpSpPr>
          <p:cNvPr id="33" name="Grupa 32"/>
          <p:cNvGrpSpPr/>
          <p:nvPr/>
        </p:nvGrpSpPr>
        <p:grpSpPr>
          <a:xfrm>
            <a:off x="6359571" y="1483933"/>
            <a:ext cx="1658804" cy="1658803"/>
            <a:chOff x="7424337" y="2590541"/>
            <a:chExt cx="1742129" cy="1742129"/>
          </a:xfrm>
        </p:grpSpPr>
        <p:sp>
          <p:nvSpPr>
            <p:cNvPr id="35" name="Elipsa 34"/>
            <p:cNvSpPr/>
            <p:nvPr/>
          </p:nvSpPr>
          <p:spPr>
            <a:xfrm>
              <a:off x="7424337" y="2590541"/>
              <a:ext cx="1742129" cy="174212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3200">
                <a:latin typeface="Century Gothic" panose="020B0502020202020204" pitchFamily="34" charset="0"/>
              </a:endParaRPr>
            </a:p>
          </p:txBody>
        </p:sp>
        <p:sp>
          <p:nvSpPr>
            <p:cNvPr id="36" name="pole tekstowe 35"/>
            <p:cNvSpPr txBox="1"/>
            <p:nvPr/>
          </p:nvSpPr>
          <p:spPr>
            <a:xfrm>
              <a:off x="7457138" y="3221109"/>
              <a:ext cx="1709328" cy="387834"/>
            </a:xfrm>
            <a:prstGeom prst="rect">
              <a:avLst/>
            </a:prstGeom>
            <a:noFill/>
          </p:spPr>
          <p:txBody>
            <a:bodyPr wrap="square" rtlCol="0">
              <a:spAutoFit/>
            </a:bodyPr>
            <a:lstStyle/>
            <a:p>
              <a:pPr algn="ctr"/>
              <a:r>
                <a:rPr lang="en-NZ" b="1">
                  <a:solidFill>
                    <a:schemeClr val="bg1"/>
                  </a:solidFill>
                  <a:latin typeface="Century Gothic" panose="020B0502020202020204" pitchFamily="34" charset="0"/>
                </a:rPr>
                <a:t>Dominance</a:t>
              </a:r>
              <a:endParaRPr lang="pl-PL" b="1">
                <a:solidFill>
                  <a:schemeClr val="bg1"/>
                </a:solidFill>
                <a:latin typeface="Century Gothic" panose="020B0502020202020204" pitchFamily="34" charset="0"/>
              </a:endParaRPr>
            </a:p>
          </p:txBody>
        </p:sp>
      </p:grpSp>
      <p:grpSp>
        <p:nvGrpSpPr>
          <p:cNvPr id="37" name="Grupa 36"/>
          <p:cNvGrpSpPr/>
          <p:nvPr/>
        </p:nvGrpSpPr>
        <p:grpSpPr>
          <a:xfrm>
            <a:off x="4320402" y="3749539"/>
            <a:ext cx="1658804" cy="1658805"/>
            <a:chOff x="3332335" y="4100212"/>
            <a:chExt cx="1071890" cy="1071890"/>
          </a:xfrm>
        </p:grpSpPr>
        <p:sp>
          <p:nvSpPr>
            <p:cNvPr id="38" name="Elipsa 37"/>
            <p:cNvSpPr/>
            <p:nvPr/>
          </p:nvSpPr>
          <p:spPr>
            <a:xfrm>
              <a:off x="3332335" y="4100212"/>
              <a:ext cx="1071890" cy="107189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3200">
                <a:latin typeface="Century Gothic" panose="020B0502020202020204" pitchFamily="34" charset="0"/>
              </a:endParaRPr>
            </a:p>
          </p:txBody>
        </p:sp>
        <p:sp>
          <p:nvSpPr>
            <p:cNvPr id="39" name="pole tekstowe 38"/>
            <p:cNvSpPr txBox="1"/>
            <p:nvPr/>
          </p:nvSpPr>
          <p:spPr>
            <a:xfrm>
              <a:off x="3363078" y="4506902"/>
              <a:ext cx="1010403" cy="238625"/>
            </a:xfrm>
            <a:prstGeom prst="rect">
              <a:avLst/>
            </a:prstGeom>
            <a:noFill/>
          </p:spPr>
          <p:txBody>
            <a:bodyPr wrap="square" rtlCol="0">
              <a:spAutoFit/>
            </a:bodyPr>
            <a:lstStyle/>
            <a:p>
              <a:pPr lvl="0" algn="ctr"/>
              <a:r>
                <a:rPr lang="en-NZ" b="1">
                  <a:solidFill>
                    <a:prstClr val="white"/>
                  </a:solidFill>
                  <a:latin typeface="Century Gothic" panose="020B0502020202020204" pitchFamily="34" charset="0"/>
                </a:rPr>
                <a:t>Steadiness</a:t>
              </a:r>
              <a:endParaRPr lang="pl-PL" b="1">
                <a:solidFill>
                  <a:prstClr val="white"/>
                </a:solidFill>
                <a:latin typeface="Century Gothic" panose="020B0502020202020204" pitchFamily="34" charset="0"/>
              </a:endParaRPr>
            </a:p>
          </p:txBody>
        </p:sp>
      </p:grpSp>
      <p:grpSp>
        <p:nvGrpSpPr>
          <p:cNvPr id="45" name="Grupa 44"/>
          <p:cNvGrpSpPr/>
          <p:nvPr/>
        </p:nvGrpSpPr>
        <p:grpSpPr>
          <a:xfrm>
            <a:off x="4320403" y="1483910"/>
            <a:ext cx="1698671" cy="1658804"/>
            <a:chOff x="2505863" y="1056606"/>
            <a:chExt cx="1097651" cy="1071890"/>
          </a:xfrm>
        </p:grpSpPr>
        <p:sp>
          <p:nvSpPr>
            <p:cNvPr id="46" name="Elipsa 45"/>
            <p:cNvSpPr/>
            <p:nvPr/>
          </p:nvSpPr>
          <p:spPr>
            <a:xfrm>
              <a:off x="2505863" y="1056606"/>
              <a:ext cx="1071890" cy="107189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3200">
                <a:latin typeface="Century Gothic" panose="020B0502020202020204" pitchFamily="34" charset="0"/>
              </a:endParaRPr>
            </a:p>
          </p:txBody>
        </p:sp>
        <p:sp>
          <p:nvSpPr>
            <p:cNvPr id="47" name="pole tekstowe 46"/>
            <p:cNvSpPr txBox="1"/>
            <p:nvPr/>
          </p:nvSpPr>
          <p:spPr>
            <a:xfrm>
              <a:off x="2505863" y="1449806"/>
              <a:ext cx="1097651" cy="238625"/>
            </a:xfrm>
            <a:prstGeom prst="rect">
              <a:avLst/>
            </a:prstGeom>
            <a:noFill/>
          </p:spPr>
          <p:txBody>
            <a:bodyPr wrap="square" rtlCol="0">
              <a:spAutoFit/>
            </a:bodyPr>
            <a:lstStyle/>
            <a:p>
              <a:pPr algn="ctr"/>
              <a:r>
                <a:rPr lang="en-NZ" b="1">
                  <a:solidFill>
                    <a:schemeClr val="bg1"/>
                  </a:solidFill>
                  <a:latin typeface="Century Gothic" panose="020B0502020202020204" pitchFamily="34" charset="0"/>
                </a:rPr>
                <a:t>Compliance</a:t>
              </a:r>
              <a:endParaRPr lang="pl-PL" b="1">
                <a:solidFill>
                  <a:schemeClr val="bg1"/>
                </a:solidFill>
                <a:latin typeface="Century Gothic" panose="020B0502020202020204" pitchFamily="34" charset="0"/>
              </a:endParaRPr>
            </a:p>
          </p:txBody>
        </p:sp>
      </p:grpSp>
      <p:sp>
        <p:nvSpPr>
          <p:cNvPr id="7" name="Symbol zastępczy numeru slajdu 6"/>
          <p:cNvSpPr>
            <a:spLocks noGrp="1"/>
          </p:cNvSpPr>
          <p:nvPr>
            <p:ph type="sldNum" sz="quarter" idx="12"/>
          </p:nvPr>
        </p:nvSpPr>
        <p:spPr/>
        <p:txBody>
          <a:bodyPr/>
          <a:lstStyle/>
          <a:p>
            <a:fld id="{DEAEEF22-A4DB-45E7-8C91-9889C89BF273}" type="slidenum">
              <a:rPr lang="pl-PL" smtClean="0"/>
              <a:t>7</a:t>
            </a:fld>
            <a:endParaRPr lang="pl-PL"/>
          </a:p>
        </p:txBody>
      </p:sp>
      <p:grpSp>
        <p:nvGrpSpPr>
          <p:cNvPr id="32" name="Grupa 36"/>
          <p:cNvGrpSpPr/>
          <p:nvPr/>
        </p:nvGrpSpPr>
        <p:grpSpPr>
          <a:xfrm>
            <a:off x="6359571" y="3749539"/>
            <a:ext cx="1658804" cy="1658805"/>
            <a:chOff x="3332335" y="4100212"/>
            <a:chExt cx="1071890" cy="1071890"/>
          </a:xfrm>
        </p:grpSpPr>
        <p:sp>
          <p:nvSpPr>
            <p:cNvPr id="34" name="Elipsa 37"/>
            <p:cNvSpPr/>
            <p:nvPr/>
          </p:nvSpPr>
          <p:spPr>
            <a:xfrm>
              <a:off x="3332335" y="4100212"/>
              <a:ext cx="1071890" cy="107189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3200">
                <a:latin typeface="Century Gothic" panose="020B0502020202020204" pitchFamily="34" charset="0"/>
              </a:endParaRPr>
            </a:p>
          </p:txBody>
        </p:sp>
        <p:sp>
          <p:nvSpPr>
            <p:cNvPr id="41" name="pole tekstowe 38"/>
            <p:cNvSpPr txBox="1"/>
            <p:nvPr/>
          </p:nvSpPr>
          <p:spPr>
            <a:xfrm>
              <a:off x="3363078" y="4506902"/>
              <a:ext cx="1010403" cy="238625"/>
            </a:xfrm>
            <a:prstGeom prst="rect">
              <a:avLst/>
            </a:prstGeom>
            <a:noFill/>
          </p:spPr>
          <p:txBody>
            <a:bodyPr wrap="square" rtlCol="0">
              <a:spAutoFit/>
            </a:bodyPr>
            <a:lstStyle/>
            <a:p>
              <a:pPr lvl="0" algn="ctr"/>
              <a:r>
                <a:rPr lang="en-NZ" b="1">
                  <a:solidFill>
                    <a:prstClr val="white"/>
                  </a:solidFill>
                  <a:latin typeface="Century Gothic" panose="020B0502020202020204" pitchFamily="34" charset="0"/>
                </a:rPr>
                <a:t>Influence</a:t>
              </a:r>
              <a:endParaRPr lang="pl-PL" b="1">
                <a:solidFill>
                  <a:prstClr val="white"/>
                </a:solidFill>
                <a:latin typeface="Century Gothic" panose="020B0502020202020204" pitchFamily="34" charset="0"/>
              </a:endParaRPr>
            </a:p>
          </p:txBody>
        </p:sp>
      </p:grpSp>
      <p:sp>
        <p:nvSpPr>
          <p:cNvPr id="43" name="Strzałka w cztery strony 2"/>
          <p:cNvSpPr/>
          <p:nvPr/>
        </p:nvSpPr>
        <p:spPr>
          <a:xfrm>
            <a:off x="2276753" y="1223740"/>
            <a:ext cx="7871029" cy="4473743"/>
          </a:xfrm>
          <a:prstGeom prst="quadArrow">
            <a:avLst>
              <a:gd name="adj1" fmla="val 577"/>
              <a:gd name="adj2" fmla="val 1929"/>
              <a:gd name="adj3" fmla="val 3814"/>
            </a:avLst>
          </a:prstGeom>
          <a:solidFill>
            <a:schemeClr val="bg1">
              <a:lumMod val="50000"/>
            </a:schemeClr>
          </a:solidFill>
          <a:ln>
            <a:noFill/>
          </a:ln>
          <a:effectLst/>
        </p:spPr>
        <p:style>
          <a:lnRef idx="0">
            <a:scrgbClr r="0" g="0" b="0"/>
          </a:lnRef>
          <a:fillRef idx="1">
            <a:scrgbClr r="0" g="0" b="0"/>
          </a:fillRef>
          <a:effectRef idx="2">
            <a:scrgbClr r="0" g="0" b="0"/>
          </a:effectRef>
          <a:fontRef idx="minor">
            <a:schemeClr val="dk1">
              <a:hueOff val="0"/>
              <a:satOff val="0"/>
              <a:lumOff val="0"/>
              <a:alphaOff val="0"/>
            </a:schemeClr>
          </a:fontRef>
        </p:style>
        <p:txBody>
          <a:bodyPr/>
          <a:lstStyle/>
          <a:p>
            <a:endParaRPr lang="en-NZ"/>
          </a:p>
        </p:txBody>
      </p:sp>
      <p:sp>
        <p:nvSpPr>
          <p:cNvPr id="40" name="TextBox 39">
            <a:extLst>
              <a:ext uri="{FF2B5EF4-FFF2-40B4-BE49-F238E27FC236}">
                <a16:creationId xmlns:a16="http://schemas.microsoft.com/office/drawing/2014/main" id="{26BE7D24-D0E1-87FF-8E84-B5C022C3E2E4}"/>
              </a:ext>
            </a:extLst>
          </p:cNvPr>
          <p:cNvSpPr txBox="1"/>
          <p:nvPr/>
        </p:nvSpPr>
        <p:spPr>
          <a:xfrm>
            <a:off x="218260" y="98062"/>
            <a:ext cx="6294782" cy="523220"/>
          </a:xfrm>
          <a:prstGeom prst="rect">
            <a:avLst/>
          </a:prstGeom>
          <a:noFill/>
        </p:spPr>
        <p:txBody>
          <a:bodyPr wrap="square">
            <a:spAutoFit/>
          </a:bodyPr>
          <a:lstStyle/>
          <a:p>
            <a:r>
              <a:rPr lang="en-NZ" sz="2800" b="1" dirty="0">
                <a:solidFill>
                  <a:schemeClr val="accent1"/>
                </a:solidFill>
              </a:rPr>
              <a:t>The Four </a:t>
            </a:r>
            <a:r>
              <a:rPr lang="en-NZ" sz="2800" b="0" dirty="0">
                <a:solidFill>
                  <a:schemeClr val="tx1"/>
                </a:solidFill>
              </a:rPr>
              <a:t>Quadrant Model</a:t>
            </a:r>
            <a:endParaRPr lang="en-NZ" sz="2800" dirty="0"/>
          </a:p>
        </p:txBody>
      </p:sp>
    </p:spTree>
    <p:extLst>
      <p:ext uri="{BB962C8B-B14F-4D97-AF65-F5344CB8AC3E}">
        <p14:creationId xmlns:p14="http://schemas.microsoft.com/office/powerpoint/2010/main" val="3107612313"/>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circle(out)">
                                      <p:cBhvr>
                                        <p:cTn id="7" dur="750"/>
                                        <p:tgtEl>
                                          <p:spTgt spid="43"/>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500"/>
                                        <p:tgtEl>
                                          <p:spTgt spid="27"/>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p:cTn id="25" dur="500" fill="hold"/>
                                        <p:tgtEl>
                                          <p:spTgt spid="33"/>
                                        </p:tgtEl>
                                        <p:attrNameLst>
                                          <p:attrName>ppt_w</p:attrName>
                                        </p:attrNameLst>
                                      </p:cBhvr>
                                      <p:tavLst>
                                        <p:tav tm="0">
                                          <p:val>
                                            <p:fltVal val="0"/>
                                          </p:val>
                                        </p:tav>
                                        <p:tav tm="100000">
                                          <p:val>
                                            <p:strVal val="#ppt_w"/>
                                          </p:val>
                                        </p:tav>
                                      </p:tavLst>
                                    </p:anim>
                                    <p:anim calcmode="lin" valueType="num">
                                      <p:cBhvr>
                                        <p:cTn id="26" dur="500" fill="hold"/>
                                        <p:tgtEl>
                                          <p:spTgt spid="33"/>
                                        </p:tgtEl>
                                        <p:attrNameLst>
                                          <p:attrName>ppt_h</p:attrName>
                                        </p:attrNameLst>
                                      </p:cBhvr>
                                      <p:tavLst>
                                        <p:tav tm="0">
                                          <p:val>
                                            <p:fltVal val="0"/>
                                          </p:val>
                                        </p:tav>
                                        <p:tav tm="100000">
                                          <p:val>
                                            <p:strVal val="#ppt_h"/>
                                          </p:val>
                                        </p:tav>
                                      </p:tavLst>
                                    </p:anim>
                                    <p:anim calcmode="lin" valueType="num">
                                      <p:cBhvr>
                                        <p:cTn id="27" dur="500" fill="hold"/>
                                        <p:tgtEl>
                                          <p:spTgt spid="33"/>
                                        </p:tgtEl>
                                        <p:attrNameLst>
                                          <p:attrName>style.rotation</p:attrName>
                                        </p:attrNameLst>
                                      </p:cBhvr>
                                      <p:tavLst>
                                        <p:tav tm="0">
                                          <p:val>
                                            <p:fltVal val="90"/>
                                          </p:val>
                                        </p:tav>
                                        <p:tav tm="100000">
                                          <p:val>
                                            <p:fltVal val="0"/>
                                          </p:val>
                                        </p:tav>
                                      </p:tavLst>
                                    </p:anim>
                                    <p:animEffect transition="in" filter="fade">
                                      <p:cBhvr>
                                        <p:cTn id="28" dur="500"/>
                                        <p:tgtEl>
                                          <p:spTgt spid="33"/>
                                        </p:tgtEl>
                                      </p:cBhvr>
                                    </p:animEffect>
                                  </p:childTnLst>
                                </p:cTn>
                              </p:par>
                            </p:childTnLst>
                          </p:cTn>
                        </p:par>
                        <p:par>
                          <p:cTn id="29" fill="hold">
                            <p:stCondLst>
                              <p:cond delay="500"/>
                            </p:stCondLst>
                            <p:childTnLst>
                              <p:par>
                                <p:cTn id="30" presetID="10" presetClass="entr" presetSubtype="0"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nodeType="click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750" fill="hold"/>
                                        <p:tgtEl>
                                          <p:spTgt spid="32"/>
                                        </p:tgtEl>
                                        <p:attrNameLst>
                                          <p:attrName>ppt_w</p:attrName>
                                        </p:attrNameLst>
                                      </p:cBhvr>
                                      <p:tavLst>
                                        <p:tav tm="0">
                                          <p:val>
                                            <p:fltVal val="0"/>
                                          </p:val>
                                        </p:tav>
                                        <p:tav tm="100000">
                                          <p:val>
                                            <p:strVal val="#ppt_w"/>
                                          </p:val>
                                        </p:tav>
                                      </p:tavLst>
                                    </p:anim>
                                    <p:anim calcmode="lin" valueType="num">
                                      <p:cBhvr>
                                        <p:cTn id="38" dur="750" fill="hold"/>
                                        <p:tgtEl>
                                          <p:spTgt spid="32"/>
                                        </p:tgtEl>
                                        <p:attrNameLst>
                                          <p:attrName>ppt_h</p:attrName>
                                        </p:attrNameLst>
                                      </p:cBhvr>
                                      <p:tavLst>
                                        <p:tav tm="0">
                                          <p:val>
                                            <p:fltVal val="0"/>
                                          </p:val>
                                        </p:tav>
                                        <p:tav tm="100000">
                                          <p:val>
                                            <p:strVal val="#ppt_h"/>
                                          </p:val>
                                        </p:tav>
                                      </p:tavLst>
                                    </p:anim>
                                    <p:anim calcmode="lin" valueType="num">
                                      <p:cBhvr>
                                        <p:cTn id="39" dur="750" fill="hold"/>
                                        <p:tgtEl>
                                          <p:spTgt spid="32"/>
                                        </p:tgtEl>
                                        <p:attrNameLst>
                                          <p:attrName>style.rotation</p:attrName>
                                        </p:attrNameLst>
                                      </p:cBhvr>
                                      <p:tavLst>
                                        <p:tav tm="0">
                                          <p:val>
                                            <p:fltVal val="90"/>
                                          </p:val>
                                        </p:tav>
                                        <p:tav tm="100000">
                                          <p:val>
                                            <p:fltVal val="0"/>
                                          </p:val>
                                        </p:tav>
                                      </p:tavLst>
                                    </p:anim>
                                    <p:animEffect transition="in" filter="fade">
                                      <p:cBhvr>
                                        <p:cTn id="40" dur="750"/>
                                        <p:tgtEl>
                                          <p:spTgt spid="32"/>
                                        </p:tgtEl>
                                      </p:cBhvr>
                                    </p:animEffect>
                                  </p:childTnLst>
                                </p:cTn>
                              </p:par>
                            </p:childTnLst>
                          </p:cTn>
                        </p:par>
                        <p:par>
                          <p:cTn id="41" fill="hold">
                            <p:stCondLst>
                              <p:cond delay="750"/>
                            </p:stCondLst>
                            <p:childTnLst>
                              <p:par>
                                <p:cTn id="42" presetID="10" presetClass="entr" presetSubtype="0" fill="hold" nodeType="after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500"/>
                                        <p:tgtEl>
                                          <p:spTgt spid="31"/>
                                        </p:tgtEl>
                                      </p:cBhvr>
                                    </p:animEffect>
                                  </p:childTnLst>
                                </p:cTn>
                              </p:par>
                            </p:childTnLst>
                          </p:cTn>
                        </p:par>
                      </p:childTnLst>
                    </p:cTn>
                  </p:par>
                  <p:par>
                    <p:cTn id="45" fill="hold">
                      <p:stCondLst>
                        <p:cond delay="indefinite"/>
                      </p:stCondLst>
                      <p:childTnLst>
                        <p:par>
                          <p:cTn id="46" fill="hold">
                            <p:stCondLst>
                              <p:cond delay="0"/>
                            </p:stCondLst>
                            <p:childTnLst>
                              <p:par>
                                <p:cTn id="47" presetID="31" presetClass="entr" presetSubtype="0" fill="hold" nodeType="clickEffect">
                                  <p:stCondLst>
                                    <p:cond delay="0"/>
                                  </p:stCondLst>
                                  <p:childTnLst>
                                    <p:set>
                                      <p:cBhvr>
                                        <p:cTn id="48" dur="1" fill="hold">
                                          <p:stCondLst>
                                            <p:cond delay="0"/>
                                          </p:stCondLst>
                                        </p:cTn>
                                        <p:tgtEl>
                                          <p:spTgt spid="37"/>
                                        </p:tgtEl>
                                        <p:attrNameLst>
                                          <p:attrName>style.visibility</p:attrName>
                                        </p:attrNameLst>
                                      </p:cBhvr>
                                      <p:to>
                                        <p:strVal val="visible"/>
                                      </p:to>
                                    </p:set>
                                    <p:anim calcmode="lin" valueType="num">
                                      <p:cBhvr>
                                        <p:cTn id="49" dur="750" fill="hold"/>
                                        <p:tgtEl>
                                          <p:spTgt spid="37"/>
                                        </p:tgtEl>
                                        <p:attrNameLst>
                                          <p:attrName>ppt_w</p:attrName>
                                        </p:attrNameLst>
                                      </p:cBhvr>
                                      <p:tavLst>
                                        <p:tav tm="0">
                                          <p:val>
                                            <p:fltVal val="0"/>
                                          </p:val>
                                        </p:tav>
                                        <p:tav tm="100000">
                                          <p:val>
                                            <p:strVal val="#ppt_w"/>
                                          </p:val>
                                        </p:tav>
                                      </p:tavLst>
                                    </p:anim>
                                    <p:anim calcmode="lin" valueType="num">
                                      <p:cBhvr>
                                        <p:cTn id="50" dur="750" fill="hold"/>
                                        <p:tgtEl>
                                          <p:spTgt spid="37"/>
                                        </p:tgtEl>
                                        <p:attrNameLst>
                                          <p:attrName>ppt_h</p:attrName>
                                        </p:attrNameLst>
                                      </p:cBhvr>
                                      <p:tavLst>
                                        <p:tav tm="0">
                                          <p:val>
                                            <p:fltVal val="0"/>
                                          </p:val>
                                        </p:tav>
                                        <p:tav tm="100000">
                                          <p:val>
                                            <p:strVal val="#ppt_h"/>
                                          </p:val>
                                        </p:tav>
                                      </p:tavLst>
                                    </p:anim>
                                    <p:anim calcmode="lin" valueType="num">
                                      <p:cBhvr>
                                        <p:cTn id="51" dur="750" fill="hold"/>
                                        <p:tgtEl>
                                          <p:spTgt spid="37"/>
                                        </p:tgtEl>
                                        <p:attrNameLst>
                                          <p:attrName>style.rotation</p:attrName>
                                        </p:attrNameLst>
                                      </p:cBhvr>
                                      <p:tavLst>
                                        <p:tav tm="0">
                                          <p:val>
                                            <p:fltVal val="90"/>
                                          </p:val>
                                        </p:tav>
                                        <p:tav tm="100000">
                                          <p:val>
                                            <p:fltVal val="0"/>
                                          </p:val>
                                        </p:tav>
                                      </p:tavLst>
                                    </p:anim>
                                    <p:animEffect transition="in" filter="fade">
                                      <p:cBhvr>
                                        <p:cTn id="52" dur="750"/>
                                        <p:tgtEl>
                                          <p:spTgt spid="37"/>
                                        </p:tgtEl>
                                      </p:cBhvr>
                                    </p:animEffect>
                                  </p:childTnLst>
                                </p:cTn>
                              </p:par>
                            </p:childTnLst>
                          </p:cTn>
                        </p:par>
                        <p:par>
                          <p:cTn id="53" fill="hold">
                            <p:stCondLst>
                              <p:cond delay="750"/>
                            </p:stCondLst>
                            <p:childTnLst>
                              <p:par>
                                <p:cTn id="54" presetID="10" presetClass="entr" presetSubtype="0" fill="hold"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childTnLst>
                    </p:cTn>
                  </p:par>
                  <p:par>
                    <p:cTn id="57" fill="hold">
                      <p:stCondLst>
                        <p:cond delay="indefinite"/>
                      </p:stCondLst>
                      <p:childTnLst>
                        <p:par>
                          <p:cTn id="58" fill="hold">
                            <p:stCondLst>
                              <p:cond delay="0"/>
                            </p:stCondLst>
                            <p:childTnLst>
                              <p:par>
                                <p:cTn id="59" presetID="31" presetClass="entr" presetSubtype="0" fill="hold" nodeType="click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p:cTn id="61" dur="750" fill="hold"/>
                                        <p:tgtEl>
                                          <p:spTgt spid="45"/>
                                        </p:tgtEl>
                                        <p:attrNameLst>
                                          <p:attrName>ppt_w</p:attrName>
                                        </p:attrNameLst>
                                      </p:cBhvr>
                                      <p:tavLst>
                                        <p:tav tm="0">
                                          <p:val>
                                            <p:fltVal val="0"/>
                                          </p:val>
                                        </p:tav>
                                        <p:tav tm="100000">
                                          <p:val>
                                            <p:strVal val="#ppt_w"/>
                                          </p:val>
                                        </p:tav>
                                      </p:tavLst>
                                    </p:anim>
                                    <p:anim calcmode="lin" valueType="num">
                                      <p:cBhvr>
                                        <p:cTn id="62" dur="750" fill="hold"/>
                                        <p:tgtEl>
                                          <p:spTgt spid="45"/>
                                        </p:tgtEl>
                                        <p:attrNameLst>
                                          <p:attrName>ppt_h</p:attrName>
                                        </p:attrNameLst>
                                      </p:cBhvr>
                                      <p:tavLst>
                                        <p:tav tm="0">
                                          <p:val>
                                            <p:fltVal val="0"/>
                                          </p:val>
                                        </p:tav>
                                        <p:tav tm="100000">
                                          <p:val>
                                            <p:strVal val="#ppt_h"/>
                                          </p:val>
                                        </p:tav>
                                      </p:tavLst>
                                    </p:anim>
                                    <p:anim calcmode="lin" valueType="num">
                                      <p:cBhvr>
                                        <p:cTn id="63" dur="750" fill="hold"/>
                                        <p:tgtEl>
                                          <p:spTgt spid="45"/>
                                        </p:tgtEl>
                                        <p:attrNameLst>
                                          <p:attrName>style.rotation</p:attrName>
                                        </p:attrNameLst>
                                      </p:cBhvr>
                                      <p:tavLst>
                                        <p:tav tm="0">
                                          <p:val>
                                            <p:fltVal val="90"/>
                                          </p:val>
                                        </p:tav>
                                        <p:tav tm="100000">
                                          <p:val>
                                            <p:fltVal val="0"/>
                                          </p:val>
                                        </p:tav>
                                      </p:tavLst>
                                    </p:anim>
                                    <p:animEffect transition="in" filter="fade">
                                      <p:cBhvr>
                                        <p:cTn id="64" dur="750"/>
                                        <p:tgtEl>
                                          <p:spTgt spid="45"/>
                                        </p:tgtEl>
                                      </p:cBhvr>
                                    </p:animEffect>
                                  </p:childTnLst>
                                </p:cTn>
                              </p:par>
                            </p:childTnLst>
                          </p:cTn>
                        </p:par>
                        <p:par>
                          <p:cTn id="65" fill="hold">
                            <p:stCondLst>
                              <p:cond delay="750"/>
                            </p:stCondLst>
                            <p:childTnLst>
                              <p:par>
                                <p:cTn id="66" presetID="10" presetClass="entr" presetSubtype="0" fill="hold" nodeType="after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fade">
                                      <p:cBhvr>
                                        <p:cTn id="6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lipsa 2"/>
          <p:cNvSpPr/>
          <p:nvPr/>
        </p:nvSpPr>
        <p:spPr>
          <a:xfrm>
            <a:off x="5295998" y="1615092"/>
            <a:ext cx="3439217" cy="3439217"/>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latin typeface="Century Gothic" panose="020B0502020202020204" pitchFamily="34" charset="0"/>
            </a:endParaRPr>
          </a:p>
        </p:txBody>
      </p:sp>
      <p:grpSp>
        <p:nvGrpSpPr>
          <p:cNvPr id="4" name="Grupa 3"/>
          <p:cNvGrpSpPr/>
          <p:nvPr/>
        </p:nvGrpSpPr>
        <p:grpSpPr>
          <a:xfrm>
            <a:off x="2011465" y="1460391"/>
            <a:ext cx="4031075" cy="369284"/>
            <a:chOff x="1898440" y="1460135"/>
            <a:chExt cx="4031600" cy="369332"/>
          </a:xfrm>
        </p:grpSpPr>
        <p:cxnSp>
          <p:nvCxnSpPr>
            <p:cNvPr id="5" name="Łącznik prosty 4"/>
            <p:cNvCxnSpPr>
              <a:cxnSpLocks/>
            </p:cNvCxnSpPr>
            <p:nvPr/>
          </p:nvCxnSpPr>
          <p:spPr>
            <a:xfrm flipH="1">
              <a:off x="4216620" y="1701845"/>
              <a:ext cx="1713420" cy="0"/>
            </a:xfrm>
            <a:prstGeom prst="line">
              <a:avLst/>
            </a:prstGeom>
            <a:ln w="19050" cap="rnd">
              <a:solidFill>
                <a:schemeClr val="accent5"/>
              </a:solidFill>
              <a:round/>
            </a:ln>
          </p:spPr>
          <p:style>
            <a:lnRef idx="1">
              <a:schemeClr val="accent1"/>
            </a:lnRef>
            <a:fillRef idx="0">
              <a:schemeClr val="accent1"/>
            </a:fillRef>
            <a:effectRef idx="0">
              <a:schemeClr val="accent1"/>
            </a:effectRef>
            <a:fontRef idx="minor">
              <a:schemeClr val="tx1"/>
            </a:fontRef>
          </p:style>
        </p:cxnSp>
        <p:sp>
          <p:nvSpPr>
            <p:cNvPr id="6" name="Prostokąt 5"/>
            <p:cNvSpPr/>
            <p:nvPr/>
          </p:nvSpPr>
          <p:spPr>
            <a:xfrm>
              <a:off x="1898440" y="1460135"/>
              <a:ext cx="2039661" cy="369332"/>
            </a:xfrm>
            <a:prstGeom prst="rect">
              <a:avLst/>
            </a:prstGeom>
          </p:spPr>
          <p:txBody>
            <a:bodyPr wrap="none">
              <a:spAutoFit/>
            </a:bodyPr>
            <a:lstStyle/>
            <a:p>
              <a:pPr algn="ctr" defTabSz="622238">
                <a:lnSpc>
                  <a:spcPct val="90000"/>
                </a:lnSpc>
                <a:spcBef>
                  <a:spcPct val="0"/>
                </a:spcBef>
                <a:spcAft>
                  <a:spcPct val="35000"/>
                </a:spcAft>
              </a:pPr>
              <a:r>
                <a:rPr lang="pl-PL" altLang="pl-PL" sz="2000" b="1" spc="-39" dirty="0">
                  <a:solidFill>
                    <a:schemeClr val="accent5"/>
                  </a:solidFill>
                  <a:latin typeface="Century Gothic" panose="020B0502020202020204" pitchFamily="34" charset="0"/>
                </a:rPr>
                <a:t>Decisive</a:t>
              </a:r>
              <a:r>
                <a:rPr lang="pl-PL" altLang="pl-PL" sz="2000" spc="-39" dirty="0">
                  <a:latin typeface="Century Gothic" panose="020B0502020202020204" pitchFamily="34" charset="0"/>
                </a:rPr>
                <a:t>, tough</a:t>
              </a:r>
              <a:endParaRPr lang="pl-PL" sz="2000" dirty="0">
                <a:latin typeface="Century Gothic" panose="020B0502020202020204" pitchFamily="34" charset="0"/>
              </a:endParaRPr>
            </a:p>
          </p:txBody>
        </p:sp>
      </p:grpSp>
      <p:grpSp>
        <p:nvGrpSpPr>
          <p:cNvPr id="7" name="Grupa 6"/>
          <p:cNvGrpSpPr/>
          <p:nvPr/>
        </p:nvGrpSpPr>
        <p:grpSpPr>
          <a:xfrm>
            <a:off x="2138180" y="2488277"/>
            <a:ext cx="3906849" cy="369284"/>
            <a:chOff x="1420873" y="2488155"/>
            <a:chExt cx="3907358" cy="369332"/>
          </a:xfrm>
        </p:grpSpPr>
        <p:sp>
          <p:nvSpPr>
            <p:cNvPr id="8" name="Prostokąt 7"/>
            <p:cNvSpPr/>
            <p:nvPr/>
          </p:nvSpPr>
          <p:spPr>
            <a:xfrm>
              <a:off x="1420873" y="2488155"/>
              <a:ext cx="1727461" cy="369332"/>
            </a:xfrm>
            <a:prstGeom prst="rect">
              <a:avLst/>
            </a:prstGeom>
          </p:spPr>
          <p:txBody>
            <a:bodyPr wrap="none">
              <a:spAutoFit/>
            </a:bodyPr>
            <a:lstStyle/>
            <a:p>
              <a:pPr algn="ctr" defTabSz="622238">
                <a:lnSpc>
                  <a:spcPct val="90000"/>
                </a:lnSpc>
                <a:spcBef>
                  <a:spcPct val="0"/>
                </a:spcBef>
                <a:spcAft>
                  <a:spcPct val="35000"/>
                </a:spcAft>
              </a:pPr>
              <a:r>
                <a:rPr lang="pl-PL" altLang="pl-PL" sz="2000" b="1" spc="-39" dirty="0">
                  <a:solidFill>
                    <a:schemeClr val="accent5"/>
                  </a:solidFill>
                  <a:latin typeface="Century Gothic" panose="020B0502020202020204" pitchFamily="34" charset="0"/>
                </a:rPr>
                <a:t>Strong-willed</a:t>
              </a:r>
              <a:endParaRPr lang="pl-PL" sz="2000" b="1" dirty="0">
                <a:solidFill>
                  <a:schemeClr val="accent5"/>
                </a:solidFill>
                <a:latin typeface="Century Gothic" panose="020B0502020202020204" pitchFamily="34" charset="0"/>
              </a:endParaRPr>
            </a:p>
          </p:txBody>
        </p:sp>
        <p:cxnSp>
          <p:nvCxnSpPr>
            <p:cNvPr id="9" name="Łącznik prosty 8"/>
            <p:cNvCxnSpPr>
              <a:cxnSpLocks/>
            </p:cNvCxnSpPr>
            <p:nvPr/>
          </p:nvCxnSpPr>
          <p:spPr>
            <a:xfrm flipH="1" flipV="1">
              <a:off x="3333802" y="2668576"/>
              <a:ext cx="1994429" cy="4246"/>
            </a:xfrm>
            <a:prstGeom prst="line">
              <a:avLst/>
            </a:prstGeom>
            <a:ln w="19050" cap="rnd">
              <a:solidFill>
                <a:schemeClr val="accent5"/>
              </a:solidFill>
              <a:round/>
            </a:ln>
          </p:spPr>
          <p:style>
            <a:lnRef idx="1">
              <a:schemeClr val="accent1"/>
            </a:lnRef>
            <a:fillRef idx="0">
              <a:schemeClr val="accent1"/>
            </a:fillRef>
            <a:effectRef idx="0">
              <a:schemeClr val="accent1"/>
            </a:effectRef>
            <a:fontRef idx="minor">
              <a:schemeClr val="tx1"/>
            </a:fontRef>
          </p:style>
        </p:cxnSp>
      </p:grpSp>
      <p:grpSp>
        <p:nvGrpSpPr>
          <p:cNvPr id="10" name="Grupa 9"/>
          <p:cNvGrpSpPr/>
          <p:nvPr/>
        </p:nvGrpSpPr>
        <p:grpSpPr>
          <a:xfrm>
            <a:off x="821739" y="3516161"/>
            <a:ext cx="5182992" cy="369284"/>
            <a:chOff x="608488" y="3516175"/>
            <a:chExt cx="5413164" cy="223367"/>
          </a:xfrm>
        </p:grpSpPr>
        <p:sp>
          <p:nvSpPr>
            <p:cNvPr id="11" name="Prostokąt 10"/>
            <p:cNvSpPr/>
            <p:nvPr/>
          </p:nvSpPr>
          <p:spPr>
            <a:xfrm>
              <a:off x="608488" y="3516175"/>
              <a:ext cx="3352232" cy="223367"/>
            </a:xfrm>
            <a:prstGeom prst="rect">
              <a:avLst/>
            </a:prstGeom>
          </p:spPr>
          <p:txBody>
            <a:bodyPr wrap="none">
              <a:spAutoFit/>
            </a:bodyPr>
            <a:lstStyle/>
            <a:p>
              <a:pPr algn="ctr" defTabSz="622238">
                <a:lnSpc>
                  <a:spcPct val="90000"/>
                </a:lnSpc>
                <a:spcBef>
                  <a:spcPct val="0"/>
                </a:spcBef>
                <a:spcAft>
                  <a:spcPct val="35000"/>
                </a:spcAft>
              </a:pPr>
              <a:r>
                <a:rPr lang="pl-PL" altLang="pl-PL" sz="2000" b="1" spc="-39" dirty="0">
                  <a:solidFill>
                    <a:schemeClr val="accent5"/>
                  </a:solidFill>
                  <a:latin typeface="Century Gothic" panose="020B0502020202020204" pitchFamily="34" charset="0"/>
                </a:rPr>
                <a:t>Competitive</a:t>
              </a:r>
              <a:r>
                <a:rPr lang="pl-PL" altLang="pl-PL" sz="2000" spc="-39" dirty="0">
                  <a:latin typeface="Century Gothic" panose="020B0502020202020204" pitchFamily="34" charset="0"/>
                </a:rPr>
                <a:t>, demanding</a:t>
              </a:r>
              <a:endParaRPr lang="pl-PL" sz="2000" dirty="0">
                <a:latin typeface="Century Gothic" panose="020B0502020202020204" pitchFamily="34" charset="0"/>
              </a:endParaRPr>
            </a:p>
          </p:txBody>
        </p:sp>
        <p:cxnSp>
          <p:nvCxnSpPr>
            <p:cNvPr id="12" name="Łącznik prosty 11"/>
            <p:cNvCxnSpPr/>
            <p:nvPr/>
          </p:nvCxnSpPr>
          <p:spPr>
            <a:xfrm flipH="1">
              <a:off x="4157617" y="3680305"/>
              <a:ext cx="1864035" cy="0"/>
            </a:xfrm>
            <a:prstGeom prst="line">
              <a:avLst/>
            </a:prstGeom>
            <a:ln w="19050" cap="rnd">
              <a:solidFill>
                <a:schemeClr val="accent5"/>
              </a:solidFill>
              <a:round/>
            </a:ln>
          </p:spPr>
          <p:style>
            <a:lnRef idx="1">
              <a:schemeClr val="accent1"/>
            </a:lnRef>
            <a:fillRef idx="0">
              <a:schemeClr val="accent1"/>
            </a:fillRef>
            <a:effectRef idx="0">
              <a:schemeClr val="accent1"/>
            </a:effectRef>
            <a:fontRef idx="minor">
              <a:schemeClr val="tx1"/>
            </a:fontRef>
          </p:style>
        </p:cxnSp>
      </p:grpSp>
      <p:grpSp>
        <p:nvGrpSpPr>
          <p:cNvPr id="13" name="Grupa 12"/>
          <p:cNvGrpSpPr/>
          <p:nvPr/>
        </p:nvGrpSpPr>
        <p:grpSpPr>
          <a:xfrm>
            <a:off x="889778" y="4529436"/>
            <a:ext cx="5357808" cy="369284"/>
            <a:chOff x="597360" y="4529579"/>
            <a:chExt cx="5358506" cy="369332"/>
          </a:xfrm>
        </p:grpSpPr>
        <p:sp>
          <p:nvSpPr>
            <p:cNvPr id="14" name="Prostokąt 13"/>
            <p:cNvSpPr/>
            <p:nvPr/>
          </p:nvSpPr>
          <p:spPr>
            <a:xfrm>
              <a:off x="597360" y="4529579"/>
              <a:ext cx="3494483" cy="369332"/>
            </a:xfrm>
            <a:prstGeom prst="rect">
              <a:avLst/>
            </a:prstGeom>
          </p:spPr>
          <p:txBody>
            <a:bodyPr wrap="none">
              <a:spAutoFit/>
            </a:bodyPr>
            <a:lstStyle/>
            <a:p>
              <a:pPr algn="ctr" defTabSz="622238">
                <a:lnSpc>
                  <a:spcPct val="90000"/>
                </a:lnSpc>
                <a:spcBef>
                  <a:spcPct val="0"/>
                </a:spcBef>
                <a:spcAft>
                  <a:spcPct val="35000"/>
                </a:spcAft>
              </a:pPr>
              <a:r>
                <a:rPr lang="pl-PL" altLang="pl-PL" sz="2000" b="1" spc="-39" dirty="0">
                  <a:solidFill>
                    <a:schemeClr val="accent5"/>
                  </a:solidFill>
                  <a:latin typeface="Century Gothic" panose="020B0502020202020204" pitchFamily="34" charset="0"/>
                </a:rPr>
                <a:t>Independent</a:t>
              </a:r>
              <a:r>
                <a:rPr lang="pl-PL" altLang="pl-PL" sz="2000" spc="-39" dirty="0">
                  <a:latin typeface="Century Gothic" panose="020B0502020202020204" pitchFamily="34" charset="0"/>
                </a:rPr>
                <a:t>, </a:t>
              </a:r>
              <a:r>
                <a:rPr lang="en-NZ" altLang="pl-PL" sz="2000" spc="-39" dirty="0">
                  <a:latin typeface="Century Gothic" panose="020B0502020202020204" pitchFamily="34" charset="0"/>
                </a:rPr>
                <a:t>self-confident</a:t>
              </a:r>
              <a:endParaRPr lang="pl-PL" sz="2000" dirty="0">
                <a:latin typeface="Century Gothic" panose="020B0502020202020204" pitchFamily="34" charset="0"/>
              </a:endParaRPr>
            </a:p>
          </p:txBody>
        </p:sp>
        <p:cxnSp>
          <p:nvCxnSpPr>
            <p:cNvPr id="15" name="Łącznik prosty 14"/>
            <p:cNvCxnSpPr/>
            <p:nvPr/>
          </p:nvCxnSpPr>
          <p:spPr>
            <a:xfrm flipH="1">
              <a:off x="4580291" y="4714245"/>
              <a:ext cx="1375575" cy="0"/>
            </a:xfrm>
            <a:prstGeom prst="line">
              <a:avLst/>
            </a:prstGeom>
            <a:ln w="19050" cap="rnd">
              <a:solidFill>
                <a:schemeClr val="accent5"/>
              </a:solidFill>
              <a:round/>
            </a:ln>
          </p:spPr>
          <p:style>
            <a:lnRef idx="1">
              <a:schemeClr val="accent1"/>
            </a:lnRef>
            <a:fillRef idx="0">
              <a:schemeClr val="accent1"/>
            </a:fillRef>
            <a:effectRef idx="0">
              <a:schemeClr val="accent1"/>
            </a:effectRef>
            <a:fontRef idx="minor">
              <a:schemeClr val="tx1"/>
            </a:fontRef>
          </p:style>
        </p:cxnSp>
      </p:grpSp>
      <p:grpSp>
        <p:nvGrpSpPr>
          <p:cNvPr id="16" name="Grupa 15"/>
          <p:cNvGrpSpPr/>
          <p:nvPr/>
        </p:nvGrpSpPr>
        <p:grpSpPr>
          <a:xfrm>
            <a:off x="7433613" y="891449"/>
            <a:ext cx="1741902" cy="1757145"/>
            <a:chOff x="7424335" y="2590541"/>
            <a:chExt cx="1742129" cy="1757374"/>
          </a:xfrm>
        </p:grpSpPr>
        <p:sp>
          <p:nvSpPr>
            <p:cNvPr id="17" name="Elipsa 16"/>
            <p:cNvSpPr/>
            <p:nvPr/>
          </p:nvSpPr>
          <p:spPr>
            <a:xfrm>
              <a:off x="7424335" y="2590541"/>
              <a:ext cx="1742129" cy="174212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latin typeface="Century Gothic" panose="020B0502020202020204" pitchFamily="34" charset="0"/>
              </a:endParaRPr>
            </a:p>
          </p:txBody>
        </p:sp>
        <p:sp>
          <p:nvSpPr>
            <p:cNvPr id="18" name="pole tekstowe 17"/>
            <p:cNvSpPr txBox="1"/>
            <p:nvPr/>
          </p:nvSpPr>
          <p:spPr>
            <a:xfrm>
              <a:off x="7754467" y="2901365"/>
              <a:ext cx="1197209" cy="1446550"/>
            </a:xfrm>
            <a:prstGeom prst="rect">
              <a:avLst/>
            </a:prstGeom>
            <a:noFill/>
          </p:spPr>
          <p:txBody>
            <a:bodyPr wrap="square" rtlCol="0">
              <a:spAutoFit/>
            </a:bodyPr>
            <a:lstStyle/>
            <a:p>
              <a:pPr algn="ctr"/>
              <a:r>
                <a:rPr lang="pl-PL" sz="8799" b="1">
                  <a:solidFill>
                    <a:schemeClr val="bg1"/>
                  </a:solidFill>
                  <a:latin typeface="Century Gothic" panose="020B0502020202020204" pitchFamily="34" charset="0"/>
                </a:rPr>
                <a:t>D</a:t>
              </a:r>
            </a:p>
          </p:txBody>
        </p:sp>
        <p:sp>
          <p:nvSpPr>
            <p:cNvPr id="19" name="pole tekstowe 18"/>
            <p:cNvSpPr txBox="1"/>
            <p:nvPr/>
          </p:nvSpPr>
          <p:spPr>
            <a:xfrm>
              <a:off x="7870477" y="2689582"/>
              <a:ext cx="931517" cy="461665"/>
            </a:xfrm>
            <a:prstGeom prst="rect">
              <a:avLst/>
            </a:prstGeom>
            <a:noFill/>
          </p:spPr>
          <p:txBody>
            <a:bodyPr wrap="square" rtlCol="0">
              <a:spAutoFit/>
            </a:bodyPr>
            <a:lstStyle/>
            <a:p>
              <a:r>
                <a:rPr lang="pl-PL" sz="2400">
                  <a:solidFill>
                    <a:schemeClr val="bg1"/>
                  </a:solidFill>
                  <a:latin typeface="Century Gothic" panose="020B0502020202020204" pitchFamily="34" charset="0"/>
                </a:rPr>
                <a:t>Style</a:t>
              </a:r>
            </a:p>
          </p:txBody>
        </p:sp>
      </p:grpSp>
      <p:grpSp>
        <p:nvGrpSpPr>
          <p:cNvPr id="20" name="Grupa 19"/>
          <p:cNvGrpSpPr/>
          <p:nvPr/>
        </p:nvGrpSpPr>
        <p:grpSpPr>
          <a:xfrm>
            <a:off x="7356797" y="4164386"/>
            <a:ext cx="3350039" cy="707270"/>
            <a:chOff x="7180581" y="4126856"/>
            <a:chExt cx="3503089" cy="707362"/>
          </a:xfrm>
        </p:grpSpPr>
        <p:sp>
          <p:nvSpPr>
            <p:cNvPr id="21" name="Prostokąt 20"/>
            <p:cNvSpPr/>
            <p:nvPr/>
          </p:nvSpPr>
          <p:spPr>
            <a:xfrm>
              <a:off x="8430764" y="4434108"/>
              <a:ext cx="2252906" cy="400110"/>
            </a:xfrm>
            <a:prstGeom prst="rect">
              <a:avLst/>
            </a:prstGeom>
          </p:spPr>
          <p:txBody>
            <a:bodyPr wrap="none">
              <a:spAutoFit/>
            </a:bodyPr>
            <a:lstStyle/>
            <a:p>
              <a:r>
                <a:rPr lang="pl-PL" sz="2000" dirty="0">
                  <a:latin typeface="Century Gothic" panose="020B0502020202020204" pitchFamily="34" charset="0"/>
                </a:rPr>
                <a:t>lack of concern</a:t>
              </a:r>
            </a:p>
          </p:txBody>
        </p:sp>
        <p:grpSp>
          <p:nvGrpSpPr>
            <p:cNvPr id="22" name="Grupa 21"/>
            <p:cNvGrpSpPr/>
            <p:nvPr/>
          </p:nvGrpSpPr>
          <p:grpSpPr>
            <a:xfrm>
              <a:off x="7180581" y="4126856"/>
              <a:ext cx="3419163" cy="400110"/>
              <a:chOff x="7180581" y="4126856"/>
              <a:chExt cx="3419163" cy="400110"/>
            </a:xfrm>
          </p:grpSpPr>
          <p:sp>
            <p:nvSpPr>
              <p:cNvPr id="23" name="pole tekstowe 22"/>
              <p:cNvSpPr txBox="1"/>
              <p:nvPr/>
            </p:nvSpPr>
            <p:spPr>
              <a:xfrm>
                <a:off x="8418064" y="4126856"/>
                <a:ext cx="2181680" cy="400110"/>
              </a:xfrm>
              <a:prstGeom prst="rect">
                <a:avLst/>
              </a:prstGeom>
              <a:noFill/>
            </p:spPr>
            <p:txBody>
              <a:bodyPr wrap="square" rtlCol="0">
                <a:spAutoFit/>
              </a:bodyPr>
              <a:lstStyle/>
              <a:p>
                <a:r>
                  <a:rPr lang="pl-PL" sz="2000" b="1" dirty="0">
                    <a:solidFill>
                      <a:srgbClr val="FF0000"/>
                    </a:solidFill>
                    <a:latin typeface="Century Gothic" panose="020B0502020202020204" pitchFamily="34" charset="0"/>
                  </a:rPr>
                  <a:t>Under pressure</a:t>
                </a:r>
              </a:p>
            </p:txBody>
          </p:sp>
          <p:cxnSp>
            <p:nvCxnSpPr>
              <p:cNvPr id="24" name="Łącznik prosty 23"/>
              <p:cNvCxnSpPr/>
              <p:nvPr/>
            </p:nvCxnSpPr>
            <p:spPr>
              <a:xfrm flipH="1">
                <a:off x="7180581" y="4307231"/>
                <a:ext cx="1281269" cy="0"/>
              </a:xfrm>
              <a:prstGeom prst="line">
                <a:avLst/>
              </a:prstGeom>
              <a:ln w="19050" cap="rnd">
                <a:solidFill>
                  <a:schemeClr val="bg2">
                    <a:lumMod val="75000"/>
                  </a:schemeClr>
                </a:solidFill>
                <a:round/>
              </a:ln>
            </p:spPr>
            <p:style>
              <a:lnRef idx="1">
                <a:schemeClr val="accent1"/>
              </a:lnRef>
              <a:fillRef idx="0">
                <a:schemeClr val="accent1"/>
              </a:fillRef>
              <a:effectRef idx="0">
                <a:schemeClr val="accent1"/>
              </a:effectRef>
              <a:fontRef idx="minor">
                <a:schemeClr val="tx1"/>
              </a:fontRef>
            </p:style>
          </p:cxnSp>
        </p:grpSp>
      </p:grpSp>
      <p:grpSp>
        <p:nvGrpSpPr>
          <p:cNvPr id="25" name="Grupa 24"/>
          <p:cNvGrpSpPr/>
          <p:nvPr/>
        </p:nvGrpSpPr>
        <p:grpSpPr>
          <a:xfrm>
            <a:off x="7118693" y="5046502"/>
            <a:ext cx="3431970" cy="699381"/>
            <a:chOff x="6865620" y="5046713"/>
            <a:chExt cx="3432417" cy="699472"/>
          </a:xfrm>
        </p:grpSpPr>
        <p:sp>
          <p:nvSpPr>
            <p:cNvPr id="26" name="Prostokąt 25"/>
            <p:cNvSpPr/>
            <p:nvPr/>
          </p:nvSpPr>
          <p:spPr>
            <a:xfrm>
              <a:off x="8430538" y="5346075"/>
              <a:ext cx="1867499" cy="400110"/>
            </a:xfrm>
            <a:prstGeom prst="rect">
              <a:avLst/>
            </a:prstGeom>
          </p:spPr>
          <p:txBody>
            <a:bodyPr wrap="none">
              <a:spAutoFit/>
            </a:bodyPr>
            <a:lstStyle/>
            <a:p>
              <a:r>
                <a:rPr lang="pl-PL" sz="2000" dirty="0">
                  <a:latin typeface="Century Gothic" panose="020B0502020202020204" pitchFamily="34" charset="0"/>
                </a:rPr>
                <a:t>loss of control</a:t>
              </a:r>
            </a:p>
          </p:txBody>
        </p:sp>
        <p:grpSp>
          <p:nvGrpSpPr>
            <p:cNvPr id="27" name="Grupa 26"/>
            <p:cNvGrpSpPr/>
            <p:nvPr/>
          </p:nvGrpSpPr>
          <p:grpSpPr>
            <a:xfrm>
              <a:off x="6865620" y="5046713"/>
              <a:ext cx="3213637" cy="400110"/>
              <a:chOff x="6865620" y="5046713"/>
              <a:chExt cx="3213637" cy="400110"/>
            </a:xfrm>
          </p:grpSpPr>
          <p:sp>
            <p:nvSpPr>
              <p:cNvPr id="28" name="pole tekstowe 27"/>
              <p:cNvSpPr txBox="1"/>
              <p:nvPr/>
            </p:nvSpPr>
            <p:spPr>
              <a:xfrm>
                <a:off x="8418064" y="5046713"/>
                <a:ext cx="1661193" cy="400110"/>
              </a:xfrm>
              <a:prstGeom prst="rect">
                <a:avLst/>
              </a:prstGeom>
              <a:noFill/>
            </p:spPr>
            <p:txBody>
              <a:bodyPr wrap="square" rtlCol="0">
                <a:spAutoFit/>
              </a:bodyPr>
              <a:lstStyle/>
              <a:p>
                <a:r>
                  <a:rPr lang="pl-PL" sz="2000" b="1" dirty="0">
                    <a:solidFill>
                      <a:srgbClr val="FF0000"/>
                    </a:solidFill>
                    <a:latin typeface="Century Gothic" panose="020B0502020202020204" pitchFamily="34" charset="0"/>
                  </a:rPr>
                  <a:t>Fear</a:t>
                </a:r>
              </a:p>
            </p:txBody>
          </p:sp>
          <p:cxnSp>
            <p:nvCxnSpPr>
              <p:cNvPr id="29" name="Łącznik prosty 28"/>
              <p:cNvCxnSpPr/>
              <p:nvPr/>
            </p:nvCxnSpPr>
            <p:spPr>
              <a:xfrm flipH="1">
                <a:off x="6865620" y="5246768"/>
                <a:ext cx="1596229" cy="0"/>
              </a:xfrm>
              <a:prstGeom prst="line">
                <a:avLst/>
              </a:prstGeom>
              <a:ln w="19050" cap="rnd">
                <a:solidFill>
                  <a:schemeClr val="bg2">
                    <a:lumMod val="75000"/>
                  </a:schemeClr>
                </a:solidFill>
                <a:round/>
              </a:ln>
            </p:spPr>
            <p:style>
              <a:lnRef idx="1">
                <a:schemeClr val="accent1"/>
              </a:lnRef>
              <a:fillRef idx="0">
                <a:schemeClr val="accent1"/>
              </a:fillRef>
              <a:effectRef idx="0">
                <a:schemeClr val="accent1"/>
              </a:effectRef>
              <a:fontRef idx="minor">
                <a:schemeClr val="tx1"/>
              </a:fontRef>
            </p:style>
          </p:cxnSp>
        </p:grpSp>
      </p:grpSp>
      <p:sp>
        <p:nvSpPr>
          <p:cNvPr id="31" name="Symbol zastępczy numeru slajdu 30"/>
          <p:cNvSpPr>
            <a:spLocks noGrp="1"/>
          </p:cNvSpPr>
          <p:nvPr>
            <p:ph type="sldNum" sz="quarter" idx="12"/>
          </p:nvPr>
        </p:nvSpPr>
        <p:spPr/>
        <p:txBody>
          <a:bodyPr/>
          <a:lstStyle/>
          <a:p>
            <a:fld id="{DEAEEF22-A4DB-45E7-8C91-9889C89BF273}" type="slidenum">
              <a:rPr lang="pl-PL" smtClean="0"/>
              <a:t>8</a:t>
            </a:fld>
            <a:endParaRPr lang="pl-PL"/>
          </a:p>
        </p:txBody>
      </p:sp>
      <p:sp>
        <p:nvSpPr>
          <p:cNvPr id="30" name="Rectangle 29"/>
          <p:cNvSpPr/>
          <p:nvPr/>
        </p:nvSpPr>
        <p:spPr>
          <a:xfrm>
            <a:off x="663323" y="447"/>
            <a:ext cx="10189008" cy="68571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5" name="Obraz 32">
            <a:extLst>
              <a:ext uri="{FF2B5EF4-FFF2-40B4-BE49-F238E27FC236}">
                <a16:creationId xmlns:a16="http://schemas.microsoft.com/office/drawing/2014/main" id="{F1F1BED6-8945-4FDE-973E-978B669808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37785" y="957727"/>
            <a:ext cx="4376203" cy="5445089"/>
          </a:xfrm>
          <a:prstGeom prst="rect">
            <a:avLst/>
          </a:prstGeom>
        </p:spPr>
      </p:pic>
      <p:sp>
        <p:nvSpPr>
          <p:cNvPr id="34" name="Tytuł 1">
            <a:extLst>
              <a:ext uri="{FF2B5EF4-FFF2-40B4-BE49-F238E27FC236}">
                <a16:creationId xmlns:a16="http://schemas.microsoft.com/office/drawing/2014/main" id="{1322D6FA-B9DD-46C0-6037-036EC34A68DD}"/>
              </a:ext>
            </a:extLst>
          </p:cNvPr>
          <p:cNvSpPr txBox="1">
            <a:spLocks/>
          </p:cNvSpPr>
          <p:nvPr/>
        </p:nvSpPr>
        <p:spPr>
          <a:xfrm>
            <a:off x="320498" y="167698"/>
            <a:ext cx="11549415" cy="351580"/>
          </a:xfrm>
        </p:spPr>
        <p:txBody>
          <a:bodyPr/>
          <a:lstStyle>
            <a:lvl1pPr algn="l" defTabSz="914400" rtl="0" eaLnBrk="1" latinLnBrk="0" hangingPunct="1">
              <a:spcBef>
                <a:spcPct val="0"/>
              </a:spcBef>
              <a:buNone/>
              <a:defRPr sz="3600" b="1" kern="1200">
                <a:solidFill>
                  <a:srgbClr val="7BBE56"/>
                </a:solidFill>
                <a:latin typeface="+mj-lt"/>
                <a:ea typeface="+mj-ea"/>
                <a:cs typeface="+mj-cs"/>
              </a:defRPr>
            </a:lvl1pPr>
          </a:lstStyle>
          <a:p>
            <a:r>
              <a:rPr lang="pl-PL" sz="2000" dirty="0">
                <a:solidFill>
                  <a:schemeClr val="tx1"/>
                </a:solidFill>
                <a:latin typeface="Century Gothic" panose="020B0502020202020204" pitchFamily="34" charset="0"/>
              </a:rPr>
              <a:t>Style D – </a:t>
            </a:r>
            <a:r>
              <a:rPr lang="en-NZ" sz="2000" dirty="0">
                <a:solidFill>
                  <a:schemeClr val="accent5"/>
                </a:solidFill>
                <a:latin typeface="Century Gothic" panose="020B0502020202020204" pitchFamily="34" charset="0"/>
              </a:rPr>
              <a:t>R</a:t>
            </a:r>
            <a:r>
              <a:rPr lang="pl-PL" sz="2000" dirty="0">
                <a:solidFill>
                  <a:schemeClr val="accent5"/>
                </a:solidFill>
                <a:latin typeface="Century Gothic" panose="020B0502020202020204" pitchFamily="34" charset="0"/>
              </a:rPr>
              <a:t>esults-oriented</a:t>
            </a:r>
          </a:p>
        </p:txBody>
      </p:sp>
    </p:spTree>
    <p:extLst>
      <p:ext uri="{BB962C8B-B14F-4D97-AF65-F5344CB8AC3E}">
        <p14:creationId xmlns:p14="http://schemas.microsoft.com/office/powerpoint/2010/main" val="1384213537"/>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53333">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3333">
                                          <p:cBhvr additive="base">
                                            <p:cTn id="7" dur="1250" fill="hold"/>
                                            <p:tgtEl>
                                              <p:spTgt spid="3"/>
                                            </p:tgtEl>
                                            <p:attrNameLst>
                                              <p:attrName>ppt_x</p:attrName>
                                            </p:attrNameLst>
                                          </p:cBhvr>
                                          <p:tavLst>
                                            <p:tav tm="0">
                                              <p:val>
                                                <p:strVal val="1+#ppt_w/2"/>
                                              </p:val>
                                            </p:tav>
                                            <p:tav tm="100000">
                                              <p:val>
                                                <p:strVal val="#ppt_x"/>
                                              </p:val>
                                            </p:tav>
                                          </p:tavLst>
                                        </p:anim>
                                        <p:anim calcmode="lin" valueType="num" p14:bounceEnd="53333">
                                          <p:cBhvr additive="base">
                                            <p:cTn id="8" dur="12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53333">
                                      <p:stCondLst>
                                        <p:cond delay="250"/>
                                      </p:stCondLst>
                                      <p:childTnLst>
                                        <p:set>
                                          <p:cBhvr>
                                            <p:cTn id="10" dur="1" fill="hold">
                                              <p:stCondLst>
                                                <p:cond delay="0"/>
                                              </p:stCondLst>
                                            </p:cTn>
                                            <p:tgtEl>
                                              <p:spTgt spid="16"/>
                                            </p:tgtEl>
                                            <p:attrNameLst>
                                              <p:attrName>style.visibility</p:attrName>
                                            </p:attrNameLst>
                                          </p:cBhvr>
                                          <p:to>
                                            <p:strVal val="visible"/>
                                          </p:to>
                                        </p:set>
                                        <p:anim calcmode="lin" valueType="num" p14:bounceEnd="53333">
                                          <p:cBhvr additive="base">
                                            <p:cTn id="11" dur="1250" fill="hold"/>
                                            <p:tgtEl>
                                              <p:spTgt spid="16"/>
                                            </p:tgtEl>
                                            <p:attrNameLst>
                                              <p:attrName>ppt_x</p:attrName>
                                            </p:attrNameLst>
                                          </p:cBhvr>
                                          <p:tavLst>
                                            <p:tav tm="0">
                                              <p:val>
                                                <p:strVal val="1+#ppt_w/2"/>
                                              </p:val>
                                            </p:tav>
                                            <p:tav tm="100000">
                                              <p:val>
                                                <p:strVal val="#ppt_x"/>
                                              </p:val>
                                            </p:tav>
                                          </p:tavLst>
                                        </p:anim>
                                        <p:anim calcmode="lin" valueType="num" p14:bounceEnd="53333">
                                          <p:cBhvr additive="base">
                                            <p:cTn id="12" dur="1250" fill="hold"/>
                                            <p:tgtEl>
                                              <p:spTgt spid="16"/>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0"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childTnLst>
                                    </p:cTn>
                                  </p:par>
                                </p:childTnLst>
                              </p:cTn>
                            </p:par>
                            <p:par>
                              <p:cTn id="17" fill="hold">
                                <p:stCondLst>
                                  <p:cond delay="2500"/>
                                </p:stCondLst>
                                <p:childTnLst>
                                  <p:par>
                                    <p:cTn id="18" presetID="10"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childTnLst>
                                    </p:cTn>
                                  </p:par>
                                </p:childTnLst>
                              </p:cTn>
                            </p:par>
                            <p:par>
                              <p:cTn id="21" fill="hold">
                                <p:stCondLst>
                                  <p:cond delay="3500"/>
                                </p:stCondLst>
                                <p:childTnLst>
                                  <p:par>
                                    <p:cTn id="22" presetID="10" presetClass="entr" presetSubtype="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childTnLst>
                                    </p:cTn>
                                  </p:par>
                                </p:childTnLst>
                              </p:cTn>
                            </p:par>
                            <p:par>
                              <p:cTn id="25" fill="hold">
                                <p:stCondLst>
                                  <p:cond delay="4500"/>
                                </p:stCondLst>
                                <p:childTnLst>
                                  <p:par>
                                    <p:cTn id="26" presetID="10"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childTnLst>
                                    </p:cTn>
                                  </p:par>
                                </p:childTnLst>
                              </p:cTn>
                            </p:par>
                            <p:par>
                              <p:cTn id="29" fill="hold">
                                <p:stCondLst>
                                  <p:cond delay="5500"/>
                                </p:stCondLst>
                                <p:childTnLst>
                                  <p:par>
                                    <p:cTn id="30" presetID="10" presetClass="entr" presetSubtype="0"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1000"/>
                                            <p:tgtEl>
                                              <p:spTgt spid="20"/>
                                            </p:tgtEl>
                                          </p:cBhvr>
                                        </p:animEffect>
                                      </p:childTnLst>
                                    </p:cTn>
                                  </p:par>
                                </p:childTnLst>
                              </p:cTn>
                            </p:par>
                            <p:par>
                              <p:cTn id="33" fill="hold">
                                <p:stCondLst>
                                  <p:cond delay="6500"/>
                                </p:stCondLst>
                                <p:childTnLst>
                                  <p:par>
                                    <p:cTn id="34" presetID="10" presetClass="entr" presetSubtype="0"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1000"/>
                                            <p:tgtEl>
                                              <p:spTgt spid="25"/>
                                            </p:tgtEl>
                                          </p:cBhvr>
                                        </p:animEffect>
                                      </p:childTnLst>
                                    </p:cTn>
                                  </p:par>
                                </p:childTnLst>
                              </p:cTn>
                            </p:par>
                            <p:par>
                              <p:cTn id="37" fill="hold">
                                <p:stCondLst>
                                  <p:cond delay="7500"/>
                                </p:stCondLst>
                                <p:childTnLst>
                                  <p:par>
                                    <p:cTn id="38" presetID="2" presetClass="entr" presetSubtype="8" fill="hold" nodeType="afterEffect" p14:presetBounceEnd="53333">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14:bounceEnd="53333">
                                          <p:cBhvr additive="base">
                                            <p:cTn id="40" dur="1250" fill="hold"/>
                                            <p:tgtEl>
                                              <p:spTgt spid="35"/>
                                            </p:tgtEl>
                                            <p:attrNameLst>
                                              <p:attrName>ppt_x</p:attrName>
                                            </p:attrNameLst>
                                          </p:cBhvr>
                                          <p:tavLst>
                                            <p:tav tm="0">
                                              <p:val>
                                                <p:strVal val="0-#ppt_w/2"/>
                                              </p:val>
                                            </p:tav>
                                            <p:tav tm="100000">
                                              <p:val>
                                                <p:strVal val="#ppt_x"/>
                                              </p:val>
                                            </p:tav>
                                          </p:tavLst>
                                        </p:anim>
                                        <p:anim calcmode="lin" valueType="num" p14:bounceEnd="53333">
                                          <p:cBhvr additive="base">
                                            <p:cTn id="41" dur="12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250" fill="hold"/>
                                            <p:tgtEl>
                                              <p:spTgt spid="3"/>
                                            </p:tgtEl>
                                            <p:attrNameLst>
                                              <p:attrName>ppt_x</p:attrName>
                                            </p:attrNameLst>
                                          </p:cBhvr>
                                          <p:tavLst>
                                            <p:tav tm="0">
                                              <p:val>
                                                <p:strVal val="1+#ppt_w/2"/>
                                              </p:val>
                                            </p:tav>
                                            <p:tav tm="100000">
                                              <p:val>
                                                <p:strVal val="#ppt_x"/>
                                              </p:val>
                                            </p:tav>
                                          </p:tavLst>
                                        </p:anim>
                                        <p:anim calcmode="lin" valueType="num">
                                          <p:cBhvr additive="base">
                                            <p:cTn id="8" dur="12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250" fill="hold"/>
                                            <p:tgtEl>
                                              <p:spTgt spid="16"/>
                                            </p:tgtEl>
                                            <p:attrNameLst>
                                              <p:attrName>ppt_x</p:attrName>
                                            </p:attrNameLst>
                                          </p:cBhvr>
                                          <p:tavLst>
                                            <p:tav tm="0">
                                              <p:val>
                                                <p:strVal val="1+#ppt_w/2"/>
                                              </p:val>
                                            </p:tav>
                                            <p:tav tm="100000">
                                              <p:val>
                                                <p:strVal val="#ppt_x"/>
                                              </p:val>
                                            </p:tav>
                                          </p:tavLst>
                                        </p:anim>
                                        <p:anim calcmode="lin" valueType="num">
                                          <p:cBhvr additive="base">
                                            <p:cTn id="12" dur="1250" fill="hold"/>
                                            <p:tgtEl>
                                              <p:spTgt spid="16"/>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0"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childTnLst>
                                    </p:cTn>
                                  </p:par>
                                </p:childTnLst>
                              </p:cTn>
                            </p:par>
                            <p:par>
                              <p:cTn id="17" fill="hold">
                                <p:stCondLst>
                                  <p:cond delay="2500"/>
                                </p:stCondLst>
                                <p:childTnLst>
                                  <p:par>
                                    <p:cTn id="18" presetID="10"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childTnLst>
                                    </p:cTn>
                                  </p:par>
                                </p:childTnLst>
                              </p:cTn>
                            </p:par>
                            <p:par>
                              <p:cTn id="21" fill="hold">
                                <p:stCondLst>
                                  <p:cond delay="3500"/>
                                </p:stCondLst>
                                <p:childTnLst>
                                  <p:par>
                                    <p:cTn id="22" presetID="10" presetClass="entr" presetSubtype="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childTnLst>
                                    </p:cTn>
                                  </p:par>
                                </p:childTnLst>
                              </p:cTn>
                            </p:par>
                            <p:par>
                              <p:cTn id="25" fill="hold">
                                <p:stCondLst>
                                  <p:cond delay="4500"/>
                                </p:stCondLst>
                                <p:childTnLst>
                                  <p:par>
                                    <p:cTn id="26" presetID="10"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childTnLst>
                                    </p:cTn>
                                  </p:par>
                                </p:childTnLst>
                              </p:cTn>
                            </p:par>
                            <p:par>
                              <p:cTn id="29" fill="hold">
                                <p:stCondLst>
                                  <p:cond delay="5500"/>
                                </p:stCondLst>
                                <p:childTnLst>
                                  <p:par>
                                    <p:cTn id="30" presetID="10" presetClass="entr" presetSubtype="0"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1000"/>
                                            <p:tgtEl>
                                              <p:spTgt spid="20"/>
                                            </p:tgtEl>
                                          </p:cBhvr>
                                        </p:animEffect>
                                      </p:childTnLst>
                                    </p:cTn>
                                  </p:par>
                                </p:childTnLst>
                              </p:cTn>
                            </p:par>
                            <p:par>
                              <p:cTn id="33" fill="hold">
                                <p:stCondLst>
                                  <p:cond delay="6500"/>
                                </p:stCondLst>
                                <p:childTnLst>
                                  <p:par>
                                    <p:cTn id="34" presetID="10" presetClass="entr" presetSubtype="0"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1000"/>
                                            <p:tgtEl>
                                              <p:spTgt spid="25"/>
                                            </p:tgtEl>
                                          </p:cBhvr>
                                        </p:animEffect>
                                      </p:childTnLst>
                                    </p:cTn>
                                  </p:par>
                                </p:childTnLst>
                              </p:cTn>
                            </p:par>
                            <p:par>
                              <p:cTn id="37" fill="hold">
                                <p:stCondLst>
                                  <p:cond delay="7500"/>
                                </p:stCondLst>
                                <p:childTnLst>
                                  <p:par>
                                    <p:cTn id="38" presetID="2" presetClass="entr" presetSubtype="8" fill="hold" nodeType="after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additive="base">
                                            <p:cTn id="40" dur="1250" fill="hold"/>
                                            <p:tgtEl>
                                              <p:spTgt spid="35"/>
                                            </p:tgtEl>
                                            <p:attrNameLst>
                                              <p:attrName>ppt_x</p:attrName>
                                            </p:attrNameLst>
                                          </p:cBhvr>
                                          <p:tavLst>
                                            <p:tav tm="0">
                                              <p:val>
                                                <p:strVal val="0-#ppt_w/2"/>
                                              </p:val>
                                            </p:tav>
                                            <p:tav tm="100000">
                                              <p:val>
                                                <p:strVal val="#ppt_x"/>
                                              </p:val>
                                            </p:tav>
                                          </p:tavLst>
                                        </p:anim>
                                        <p:anim calcmode="lin" valueType="num">
                                          <p:cBhvr additive="base">
                                            <p:cTn id="41" dur="12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11100" y="204403"/>
            <a:ext cx="11547911" cy="351534"/>
          </a:xfrm>
        </p:spPr>
        <p:txBody>
          <a:bodyPr/>
          <a:lstStyle/>
          <a:p>
            <a:r>
              <a:rPr lang="pl-PL" sz="2000" b="0" dirty="0">
                <a:solidFill>
                  <a:schemeClr val="tx1"/>
                </a:solidFill>
                <a:latin typeface="Century Gothic" panose="020B0502020202020204" pitchFamily="34" charset="0"/>
              </a:rPr>
              <a:t>Style I </a:t>
            </a:r>
            <a:r>
              <a:rPr lang="pl-PL" sz="2000" dirty="0">
                <a:solidFill>
                  <a:schemeClr val="tx1"/>
                </a:solidFill>
                <a:latin typeface="Century Gothic" panose="020B0502020202020204" pitchFamily="34" charset="0"/>
              </a:rPr>
              <a:t>– </a:t>
            </a:r>
            <a:r>
              <a:rPr lang="en-NZ" sz="2000" b="1" dirty="0">
                <a:solidFill>
                  <a:srgbClr val="FFCC00"/>
                </a:solidFill>
                <a:latin typeface="Century Gothic" panose="020B0502020202020204" pitchFamily="34" charset="0"/>
              </a:rPr>
              <a:t>P</a:t>
            </a:r>
            <a:r>
              <a:rPr lang="pl-PL" sz="2000" b="1" dirty="0">
                <a:solidFill>
                  <a:srgbClr val="FFCC00"/>
                </a:solidFill>
                <a:latin typeface="Century Gothic" panose="020B0502020202020204" pitchFamily="34" charset="0"/>
              </a:rPr>
              <a:t>eople</a:t>
            </a:r>
            <a:r>
              <a:rPr lang="en-NZ" sz="2000" b="1" dirty="0">
                <a:solidFill>
                  <a:srgbClr val="FFCC00"/>
                </a:solidFill>
                <a:latin typeface="Century Gothic" panose="020B0502020202020204" pitchFamily="34" charset="0"/>
              </a:rPr>
              <a:t>-</a:t>
            </a:r>
            <a:r>
              <a:rPr lang="pl-PL" sz="2000" b="1" dirty="0">
                <a:solidFill>
                  <a:srgbClr val="FFCC00"/>
                </a:solidFill>
                <a:latin typeface="Century Gothic" panose="020B0502020202020204" pitchFamily="34" charset="0"/>
              </a:rPr>
              <a:t>oriented</a:t>
            </a:r>
          </a:p>
        </p:txBody>
      </p:sp>
      <p:sp>
        <p:nvSpPr>
          <p:cNvPr id="3" name="Elipsa 2"/>
          <p:cNvSpPr/>
          <p:nvPr/>
        </p:nvSpPr>
        <p:spPr>
          <a:xfrm>
            <a:off x="5042031" y="1615092"/>
            <a:ext cx="3439217" cy="3439217"/>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grpSp>
        <p:nvGrpSpPr>
          <p:cNvPr id="8" name="Grupa 7"/>
          <p:cNvGrpSpPr/>
          <p:nvPr/>
        </p:nvGrpSpPr>
        <p:grpSpPr>
          <a:xfrm>
            <a:off x="872367" y="1460391"/>
            <a:ext cx="4831497" cy="369284"/>
            <a:chOff x="872481" y="1460135"/>
            <a:chExt cx="4832126" cy="369332"/>
          </a:xfrm>
        </p:grpSpPr>
        <p:cxnSp>
          <p:nvCxnSpPr>
            <p:cNvPr id="9" name="Łącznik prosty 8"/>
            <p:cNvCxnSpPr/>
            <p:nvPr/>
          </p:nvCxnSpPr>
          <p:spPr>
            <a:xfrm flipH="1">
              <a:off x="5124061" y="1644801"/>
              <a:ext cx="580546" cy="0"/>
            </a:xfrm>
            <a:prstGeom prst="line">
              <a:avLst/>
            </a:prstGeom>
            <a:ln w="19050" cap="rnd">
              <a:solidFill>
                <a:srgbClr val="FFC000"/>
              </a:solidFill>
              <a:round/>
            </a:ln>
          </p:spPr>
          <p:style>
            <a:lnRef idx="1">
              <a:schemeClr val="accent1"/>
            </a:lnRef>
            <a:fillRef idx="0">
              <a:schemeClr val="accent1"/>
            </a:fillRef>
            <a:effectRef idx="0">
              <a:schemeClr val="accent1"/>
            </a:effectRef>
            <a:fontRef idx="minor">
              <a:schemeClr val="tx1"/>
            </a:fontRef>
          </p:style>
        </p:cxnSp>
        <p:sp>
          <p:nvSpPr>
            <p:cNvPr id="10" name="Prostokąt 9"/>
            <p:cNvSpPr/>
            <p:nvPr/>
          </p:nvSpPr>
          <p:spPr>
            <a:xfrm>
              <a:off x="872481" y="1460135"/>
              <a:ext cx="3791424" cy="369332"/>
            </a:xfrm>
            <a:prstGeom prst="rect">
              <a:avLst/>
            </a:prstGeom>
          </p:spPr>
          <p:txBody>
            <a:bodyPr wrap="none">
              <a:spAutoFit/>
            </a:bodyPr>
            <a:lstStyle/>
            <a:p>
              <a:pPr algn="ctr" defTabSz="622238">
                <a:lnSpc>
                  <a:spcPct val="90000"/>
                </a:lnSpc>
                <a:spcBef>
                  <a:spcPct val="0"/>
                </a:spcBef>
                <a:spcAft>
                  <a:spcPct val="35000"/>
                </a:spcAft>
              </a:pPr>
              <a:r>
                <a:rPr lang="pl-PL" sz="2000" b="1">
                  <a:solidFill>
                    <a:srgbClr val="FFC000"/>
                  </a:solidFill>
                  <a:latin typeface="Century Gothic" panose="020B0502020202020204" pitchFamily="34" charset="0"/>
                </a:rPr>
                <a:t>Sociable</a:t>
              </a:r>
              <a:r>
                <a:rPr lang="pl-PL" sz="2000">
                  <a:latin typeface="Century Gothic" panose="020B0502020202020204" pitchFamily="34" charset="0"/>
                </a:rPr>
                <a:t>, talkative, opt</a:t>
              </a:r>
              <a:r>
                <a:rPr lang="en-NZ" sz="2000">
                  <a:latin typeface="Century Gothic" panose="020B0502020202020204" pitchFamily="34" charset="0"/>
                </a:rPr>
                <a:t>i</a:t>
              </a:r>
              <a:r>
                <a:rPr lang="pl-PL" sz="2000">
                  <a:latin typeface="Century Gothic" panose="020B0502020202020204" pitchFamily="34" charset="0"/>
                </a:rPr>
                <a:t>mistic</a:t>
              </a:r>
            </a:p>
          </p:txBody>
        </p:sp>
      </p:grpSp>
      <p:grpSp>
        <p:nvGrpSpPr>
          <p:cNvPr id="11" name="Grupa 10"/>
          <p:cNvGrpSpPr/>
          <p:nvPr/>
        </p:nvGrpSpPr>
        <p:grpSpPr>
          <a:xfrm>
            <a:off x="796531" y="2488277"/>
            <a:ext cx="4455920" cy="369284"/>
            <a:chOff x="796635" y="2488155"/>
            <a:chExt cx="4456500" cy="369332"/>
          </a:xfrm>
        </p:grpSpPr>
        <p:sp>
          <p:nvSpPr>
            <p:cNvPr id="12" name="Prostokąt 11"/>
            <p:cNvSpPr/>
            <p:nvPr/>
          </p:nvSpPr>
          <p:spPr>
            <a:xfrm>
              <a:off x="796635" y="2488155"/>
              <a:ext cx="2359620" cy="369332"/>
            </a:xfrm>
            <a:prstGeom prst="rect">
              <a:avLst/>
            </a:prstGeom>
          </p:spPr>
          <p:txBody>
            <a:bodyPr wrap="none">
              <a:spAutoFit/>
            </a:bodyPr>
            <a:lstStyle/>
            <a:p>
              <a:pPr algn="ctr" defTabSz="622238">
                <a:lnSpc>
                  <a:spcPct val="90000"/>
                </a:lnSpc>
                <a:spcBef>
                  <a:spcPct val="0"/>
                </a:spcBef>
                <a:spcAft>
                  <a:spcPct val="35000"/>
                </a:spcAft>
              </a:pPr>
              <a:r>
                <a:rPr lang="pl-PL" sz="2000" err="1">
                  <a:latin typeface="Century Gothic" panose="020B0502020202020204" pitchFamily="34" charset="0"/>
                </a:rPr>
                <a:t>Likes</a:t>
              </a:r>
              <a:r>
                <a:rPr lang="pl-PL" sz="2000">
                  <a:latin typeface="Century Gothic" panose="020B0502020202020204" pitchFamily="34" charset="0"/>
                </a:rPr>
                <a:t> to talk, </a:t>
              </a:r>
              <a:r>
                <a:rPr lang="pl-PL" sz="2000" b="1">
                  <a:solidFill>
                    <a:srgbClr val="FFC000"/>
                  </a:solidFill>
                  <a:latin typeface="Century Gothic" panose="020B0502020202020204" pitchFamily="34" charset="0"/>
                </a:rPr>
                <a:t>open</a:t>
              </a:r>
            </a:p>
          </p:txBody>
        </p:sp>
        <p:cxnSp>
          <p:nvCxnSpPr>
            <p:cNvPr id="13" name="Łącznik prosty 12"/>
            <p:cNvCxnSpPr/>
            <p:nvPr/>
          </p:nvCxnSpPr>
          <p:spPr>
            <a:xfrm flipH="1">
              <a:off x="3571533" y="2672821"/>
              <a:ext cx="1681602" cy="0"/>
            </a:xfrm>
            <a:prstGeom prst="line">
              <a:avLst/>
            </a:prstGeom>
            <a:ln w="19050" cap="rnd">
              <a:solidFill>
                <a:srgbClr val="FFC000"/>
              </a:solidFill>
              <a:round/>
            </a:ln>
          </p:spPr>
          <p:style>
            <a:lnRef idx="1">
              <a:schemeClr val="accent1"/>
            </a:lnRef>
            <a:fillRef idx="0">
              <a:schemeClr val="accent1"/>
            </a:fillRef>
            <a:effectRef idx="0">
              <a:schemeClr val="accent1"/>
            </a:effectRef>
            <a:fontRef idx="minor">
              <a:schemeClr val="tx1"/>
            </a:fontRef>
          </p:style>
        </p:cxnSp>
      </p:grpSp>
      <p:grpSp>
        <p:nvGrpSpPr>
          <p:cNvPr id="14" name="Grupa 13"/>
          <p:cNvGrpSpPr/>
          <p:nvPr/>
        </p:nvGrpSpPr>
        <p:grpSpPr>
          <a:xfrm>
            <a:off x="443919" y="3516164"/>
            <a:ext cx="5125732" cy="369284"/>
            <a:chOff x="443977" y="3516175"/>
            <a:chExt cx="5126399" cy="369332"/>
          </a:xfrm>
        </p:grpSpPr>
        <p:sp>
          <p:nvSpPr>
            <p:cNvPr id="15" name="Prostokąt 14"/>
            <p:cNvSpPr/>
            <p:nvPr/>
          </p:nvSpPr>
          <p:spPr>
            <a:xfrm>
              <a:off x="443977" y="3516175"/>
              <a:ext cx="3448380" cy="369332"/>
            </a:xfrm>
            <a:prstGeom prst="rect">
              <a:avLst/>
            </a:prstGeom>
          </p:spPr>
          <p:txBody>
            <a:bodyPr wrap="none">
              <a:spAutoFit/>
            </a:bodyPr>
            <a:lstStyle/>
            <a:p>
              <a:pPr algn="ctr" defTabSz="622238">
                <a:lnSpc>
                  <a:spcPct val="90000"/>
                </a:lnSpc>
                <a:spcBef>
                  <a:spcPct val="0"/>
                </a:spcBef>
                <a:spcAft>
                  <a:spcPct val="35000"/>
                </a:spcAft>
              </a:pPr>
              <a:r>
                <a:rPr lang="pl-PL" sz="2000" b="1" dirty="0">
                  <a:solidFill>
                    <a:srgbClr val="FFC000"/>
                  </a:solidFill>
                  <a:latin typeface="Century Gothic" panose="020B0502020202020204" pitchFamily="34" charset="0"/>
                </a:rPr>
                <a:t>Enthusiastic and energetic</a:t>
              </a:r>
            </a:p>
          </p:txBody>
        </p:sp>
        <p:cxnSp>
          <p:nvCxnSpPr>
            <p:cNvPr id="16" name="Łącznik prosty 15"/>
            <p:cNvCxnSpPr/>
            <p:nvPr/>
          </p:nvCxnSpPr>
          <p:spPr>
            <a:xfrm flipH="1">
              <a:off x="3956025" y="3680305"/>
              <a:ext cx="1614351" cy="0"/>
            </a:xfrm>
            <a:prstGeom prst="line">
              <a:avLst/>
            </a:prstGeom>
            <a:ln w="19050" cap="rnd">
              <a:solidFill>
                <a:srgbClr val="FFC000"/>
              </a:solidFill>
              <a:round/>
            </a:ln>
          </p:spPr>
          <p:style>
            <a:lnRef idx="1">
              <a:schemeClr val="accent1"/>
            </a:lnRef>
            <a:fillRef idx="0">
              <a:schemeClr val="accent1"/>
            </a:fillRef>
            <a:effectRef idx="0">
              <a:schemeClr val="accent1"/>
            </a:effectRef>
            <a:fontRef idx="minor">
              <a:schemeClr val="tx1"/>
            </a:fontRef>
          </p:style>
        </p:cxnSp>
      </p:grpSp>
      <p:grpSp>
        <p:nvGrpSpPr>
          <p:cNvPr id="17" name="Grupa 16"/>
          <p:cNvGrpSpPr/>
          <p:nvPr/>
        </p:nvGrpSpPr>
        <p:grpSpPr>
          <a:xfrm>
            <a:off x="697931" y="4544051"/>
            <a:ext cx="5005933" cy="369284"/>
            <a:chOff x="698022" y="4544196"/>
            <a:chExt cx="5006585" cy="369332"/>
          </a:xfrm>
        </p:grpSpPr>
        <p:sp>
          <p:nvSpPr>
            <p:cNvPr id="18" name="Prostokąt 17"/>
            <p:cNvSpPr/>
            <p:nvPr/>
          </p:nvSpPr>
          <p:spPr>
            <a:xfrm>
              <a:off x="698022" y="4544196"/>
              <a:ext cx="2635657" cy="369332"/>
            </a:xfrm>
            <a:prstGeom prst="rect">
              <a:avLst/>
            </a:prstGeom>
          </p:spPr>
          <p:txBody>
            <a:bodyPr wrap="none">
              <a:spAutoFit/>
            </a:bodyPr>
            <a:lstStyle/>
            <a:p>
              <a:pPr algn="ctr" defTabSz="622238">
                <a:lnSpc>
                  <a:spcPct val="90000"/>
                </a:lnSpc>
                <a:spcBef>
                  <a:spcPct val="0"/>
                </a:spcBef>
                <a:spcAft>
                  <a:spcPct val="35000"/>
                </a:spcAft>
              </a:pPr>
              <a:r>
                <a:rPr lang="pl-PL" sz="2000" dirty="0">
                  <a:latin typeface="Century Gothic" panose="020B0502020202020204" pitchFamily="34" charset="0"/>
                </a:rPr>
                <a:t>Persuasive, </a:t>
              </a:r>
              <a:r>
                <a:rPr lang="pl-PL" sz="2000" b="1" dirty="0">
                  <a:solidFill>
                    <a:srgbClr val="FFC000"/>
                  </a:solidFill>
                  <a:latin typeface="Century Gothic" panose="020B0502020202020204" pitchFamily="34" charset="0"/>
                </a:rPr>
                <a:t>inspiring</a:t>
              </a:r>
            </a:p>
          </p:txBody>
        </p:sp>
        <p:cxnSp>
          <p:nvCxnSpPr>
            <p:cNvPr id="19" name="Łącznik prosty 18"/>
            <p:cNvCxnSpPr/>
            <p:nvPr/>
          </p:nvCxnSpPr>
          <p:spPr>
            <a:xfrm flipH="1">
              <a:off x="3651389" y="4714245"/>
              <a:ext cx="2053218" cy="0"/>
            </a:xfrm>
            <a:prstGeom prst="line">
              <a:avLst/>
            </a:prstGeom>
            <a:ln w="19050" cap="rnd">
              <a:solidFill>
                <a:srgbClr val="FFC000"/>
              </a:solidFill>
              <a:round/>
            </a:ln>
          </p:spPr>
          <p:style>
            <a:lnRef idx="1">
              <a:schemeClr val="accent1"/>
            </a:lnRef>
            <a:fillRef idx="0">
              <a:schemeClr val="accent1"/>
            </a:fillRef>
            <a:effectRef idx="0">
              <a:schemeClr val="accent1"/>
            </a:effectRef>
            <a:fontRef idx="minor">
              <a:schemeClr val="tx1"/>
            </a:fontRef>
          </p:style>
        </p:cxnSp>
      </p:grpSp>
      <p:grpSp>
        <p:nvGrpSpPr>
          <p:cNvPr id="20" name="Grupa 19"/>
          <p:cNvGrpSpPr/>
          <p:nvPr/>
        </p:nvGrpSpPr>
        <p:grpSpPr>
          <a:xfrm>
            <a:off x="7179646" y="891449"/>
            <a:ext cx="1824088" cy="1766669"/>
            <a:chOff x="7424335" y="2590541"/>
            <a:chExt cx="1824326" cy="1766899"/>
          </a:xfrm>
        </p:grpSpPr>
        <p:sp>
          <p:nvSpPr>
            <p:cNvPr id="21" name="Elipsa 20"/>
            <p:cNvSpPr/>
            <p:nvPr/>
          </p:nvSpPr>
          <p:spPr>
            <a:xfrm>
              <a:off x="7424335" y="2590541"/>
              <a:ext cx="1742129" cy="174212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0" bIns="0" rtlCol="0" anchor="ctr"/>
            <a:lstStyle/>
            <a:p>
              <a:pPr algn="ctr"/>
              <a:endParaRPr lang="pl-PL">
                <a:latin typeface="Century Gothic" panose="020B0502020202020204" pitchFamily="34" charset="0"/>
              </a:endParaRPr>
            </a:p>
          </p:txBody>
        </p:sp>
        <p:sp>
          <p:nvSpPr>
            <p:cNvPr id="22" name="pole tekstowe 21"/>
            <p:cNvSpPr txBox="1"/>
            <p:nvPr/>
          </p:nvSpPr>
          <p:spPr>
            <a:xfrm>
              <a:off x="8051452" y="2910890"/>
              <a:ext cx="1197209" cy="1446550"/>
            </a:xfrm>
            <a:prstGeom prst="rect">
              <a:avLst/>
            </a:prstGeom>
            <a:noFill/>
          </p:spPr>
          <p:txBody>
            <a:bodyPr wrap="square" rtlCol="0">
              <a:spAutoFit/>
            </a:bodyPr>
            <a:lstStyle/>
            <a:p>
              <a:r>
                <a:rPr lang="pl-PL" sz="8799" b="1">
                  <a:solidFill>
                    <a:schemeClr val="bg1"/>
                  </a:solidFill>
                  <a:latin typeface="Century Gothic" panose="020B0502020202020204" pitchFamily="34" charset="0"/>
                </a:rPr>
                <a:t>I</a:t>
              </a:r>
            </a:p>
          </p:txBody>
        </p:sp>
        <p:sp>
          <p:nvSpPr>
            <p:cNvPr id="23" name="pole tekstowe 22"/>
            <p:cNvSpPr txBox="1"/>
            <p:nvPr/>
          </p:nvSpPr>
          <p:spPr>
            <a:xfrm>
              <a:off x="7870477" y="2689582"/>
              <a:ext cx="930614" cy="461665"/>
            </a:xfrm>
            <a:prstGeom prst="rect">
              <a:avLst/>
            </a:prstGeom>
            <a:noFill/>
          </p:spPr>
          <p:txBody>
            <a:bodyPr wrap="square" rtlCol="0">
              <a:spAutoFit/>
            </a:bodyPr>
            <a:lstStyle/>
            <a:p>
              <a:r>
                <a:rPr lang="pl-PL" sz="2400">
                  <a:solidFill>
                    <a:schemeClr val="bg1"/>
                  </a:solidFill>
                  <a:latin typeface="Century Gothic" panose="020B0502020202020204" pitchFamily="34" charset="0"/>
                </a:rPr>
                <a:t>Style</a:t>
              </a:r>
            </a:p>
          </p:txBody>
        </p:sp>
      </p:grpSp>
      <p:grpSp>
        <p:nvGrpSpPr>
          <p:cNvPr id="36" name="Grupa 35"/>
          <p:cNvGrpSpPr/>
          <p:nvPr/>
        </p:nvGrpSpPr>
        <p:grpSpPr>
          <a:xfrm>
            <a:off x="7212661" y="4126765"/>
            <a:ext cx="3418716" cy="707270"/>
            <a:chOff x="7213600" y="4126856"/>
            <a:chExt cx="3419161" cy="707362"/>
          </a:xfrm>
        </p:grpSpPr>
        <p:sp>
          <p:nvSpPr>
            <p:cNvPr id="25" name="Prostokąt 24"/>
            <p:cNvSpPr/>
            <p:nvPr/>
          </p:nvSpPr>
          <p:spPr>
            <a:xfrm>
              <a:off x="8418064" y="4434108"/>
              <a:ext cx="1770036" cy="400110"/>
            </a:xfrm>
            <a:prstGeom prst="rect">
              <a:avLst/>
            </a:prstGeom>
          </p:spPr>
          <p:txBody>
            <a:bodyPr wrap="none">
              <a:spAutoFit/>
            </a:bodyPr>
            <a:lstStyle/>
            <a:p>
              <a:r>
                <a:rPr lang="pl-PL" sz="2000">
                  <a:latin typeface="Century Gothic" panose="020B0502020202020204" pitchFamily="34" charset="0"/>
                </a:rPr>
                <a:t>Disorgani</a:t>
              </a:r>
              <a:r>
                <a:rPr lang="en-NZ" sz="2000">
                  <a:latin typeface="Century Gothic" panose="020B0502020202020204" pitchFamily="34" charset="0"/>
                </a:rPr>
                <a:t>s</a:t>
              </a:r>
              <a:r>
                <a:rPr lang="pl-PL" sz="2000">
                  <a:latin typeface="Century Gothic" panose="020B0502020202020204" pitchFamily="34" charset="0"/>
                </a:rPr>
                <a:t>ed</a:t>
              </a:r>
            </a:p>
          </p:txBody>
        </p:sp>
        <p:grpSp>
          <p:nvGrpSpPr>
            <p:cNvPr id="26" name="Grupa 25"/>
            <p:cNvGrpSpPr/>
            <p:nvPr/>
          </p:nvGrpSpPr>
          <p:grpSpPr>
            <a:xfrm>
              <a:off x="7213600" y="4126856"/>
              <a:ext cx="3419161" cy="400110"/>
              <a:chOff x="7213600" y="4126856"/>
              <a:chExt cx="3419161" cy="400110"/>
            </a:xfrm>
          </p:grpSpPr>
          <p:sp>
            <p:nvSpPr>
              <p:cNvPr id="27" name="pole tekstowe 26"/>
              <p:cNvSpPr txBox="1"/>
              <p:nvPr/>
            </p:nvSpPr>
            <p:spPr>
              <a:xfrm>
                <a:off x="8418064" y="4126856"/>
                <a:ext cx="2214697" cy="400110"/>
              </a:xfrm>
              <a:prstGeom prst="rect">
                <a:avLst/>
              </a:prstGeom>
              <a:noFill/>
            </p:spPr>
            <p:txBody>
              <a:bodyPr wrap="square" rtlCol="0">
                <a:spAutoFit/>
              </a:bodyPr>
              <a:lstStyle/>
              <a:p>
                <a:r>
                  <a:rPr lang="pl-PL" sz="2000" b="1" dirty="0">
                    <a:solidFill>
                      <a:srgbClr val="FFCC00"/>
                    </a:solidFill>
                    <a:latin typeface="Century Gothic" panose="020B0502020202020204" pitchFamily="34" charset="0"/>
                  </a:rPr>
                  <a:t>Under pressure</a:t>
                </a:r>
              </a:p>
            </p:txBody>
          </p:sp>
          <p:cxnSp>
            <p:nvCxnSpPr>
              <p:cNvPr id="28" name="Łącznik prosty 27"/>
              <p:cNvCxnSpPr/>
              <p:nvPr/>
            </p:nvCxnSpPr>
            <p:spPr>
              <a:xfrm flipH="1">
                <a:off x="7213600" y="4307231"/>
                <a:ext cx="1248248" cy="0"/>
              </a:xfrm>
              <a:prstGeom prst="line">
                <a:avLst/>
              </a:prstGeom>
              <a:ln w="19050" cap="rnd">
                <a:solidFill>
                  <a:schemeClr val="bg2">
                    <a:lumMod val="75000"/>
                  </a:schemeClr>
                </a:solidFill>
                <a:round/>
              </a:ln>
            </p:spPr>
            <p:style>
              <a:lnRef idx="1">
                <a:schemeClr val="accent1"/>
              </a:lnRef>
              <a:fillRef idx="0">
                <a:schemeClr val="accent1"/>
              </a:fillRef>
              <a:effectRef idx="0">
                <a:schemeClr val="accent1"/>
              </a:effectRef>
              <a:fontRef idx="minor">
                <a:schemeClr val="tx1"/>
              </a:fontRef>
            </p:style>
          </p:cxnSp>
        </p:grpSp>
      </p:grpSp>
      <p:grpSp>
        <p:nvGrpSpPr>
          <p:cNvPr id="37" name="Grupa 36"/>
          <p:cNvGrpSpPr/>
          <p:nvPr/>
        </p:nvGrpSpPr>
        <p:grpSpPr>
          <a:xfrm>
            <a:off x="7111074" y="5046503"/>
            <a:ext cx="3375381" cy="718428"/>
            <a:chOff x="7112000" y="5046713"/>
            <a:chExt cx="3375821" cy="718522"/>
          </a:xfrm>
        </p:grpSpPr>
        <p:sp>
          <p:nvSpPr>
            <p:cNvPr id="24" name="Prostokąt 23"/>
            <p:cNvSpPr/>
            <p:nvPr/>
          </p:nvSpPr>
          <p:spPr>
            <a:xfrm>
              <a:off x="8398788" y="5365125"/>
              <a:ext cx="2089033" cy="400110"/>
            </a:xfrm>
            <a:prstGeom prst="rect">
              <a:avLst/>
            </a:prstGeom>
          </p:spPr>
          <p:txBody>
            <a:bodyPr wrap="none">
              <a:spAutoFit/>
            </a:bodyPr>
            <a:lstStyle/>
            <a:p>
              <a:r>
                <a:rPr lang="pl-PL" sz="2000" err="1">
                  <a:latin typeface="Century Gothic" panose="020B0502020202020204" pitchFamily="34" charset="0"/>
                </a:rPr>
                <a:t>Social</a:t>
              </a:r>
              <a:r>
                <a:rPr lang="pl-PL" sz="2000">
                  <a:latin typeface="Century Gothic" panose="020B0502020202020204" pitchFamily="34" charset="0"/>
                </a:rPr>
                <a:t> </a:t>
              </a:r>
              <a:r>
                <a:rPr lang="pl-PL" sz="2000" err="1">
                  <a:latin typeface="Century Gothic" panose="020B0502020202020204" pitchFamily="34" charset="0"/>
                </a:rPr>
                <a:t>rejection</a:t>
              </a:r>
              <a:endParaRPr lang="pl-PL" sz="2000">
                <a:latin typeface="Century Gothic" panose="020B0502020202020204" pitchFamily="34" charset="0"/>
              </a:endParaRPr>
            </a:p>
          </p:txBody>
        </p:sp>
        <p:grpSp>
          <p:nvGrpSpPr>
            <p:cNvPr id="29" name="Grupa 28"/>
            <p:cNvGrpSpPr/>
            <p:nvPr/>
          </p:nvGrpSpPr>
          <p:grpSpPr>
            <a:xfrm>
              <a:off x="7112000" y="5046713"/>
              <a:ext cx="2967257" cy="400110"/>
              <a:chOff x="7112000" y="5046713"/>
              <a:chExt cx="2967257" cy="400110"/>
            </a:xfrm>
          </p:grpSpPr>
          <p:sp>
            <p:nvSpPr>
              <p:cNvPr id="30" name="pole tekstowe 29"/>
              <p:cNvSpPr txBox="1"/>
              <p:nvPr/>
            </p:nvSpPr>
            <p:spPr>
              <a:xfrm>
                <a:off x="8418064" y="5046713"/>
                <a:ext cx="1661193" cy="400110"/>
              </a:xfrm>
              <a:prstGeom prst="rect">
                <a:avLst/>
              </a:prstGeom>
              <a:noFill/>
            </p:spPr>
            <p:txBody>
              <a:bodyPr wrap="square" rtlCol="0">
                <a:spAutoFit/>
              </a:bodyPr>
              <a:lstStyle/>
              <a:p>
                <a:r>
                  <a:rPr lang="pl-PL" sz="2000" b="1" dirty="0">
                    <a:solidFill>
                      <a:srgbClr val="FFCC00"/>
                    </a:solidFill>
                    <a:latin typeface="Century Gothic" panose="020B0502020202020204" pitchFamily="34" charset="0"/>
                  </a:rPr>
                  <a:t>Fear</a:t>
                </a:r>
              </a:p>
            </p:txBody>
          </p:sp>
          <p:cxnSp>
            <p:nvCxnSpPr>
              <p:cNvPr id="31" name="Łącznik prosty 30"/>
              <p:cNvCxnSpPr/>
              <p:nvPr/>
            </p:nvCxnSpPr>
            <p:spPr>
              <a:xfrm flipH="1">
                <a:off x="7112000" y="5246768"/>
                <a:ext cx="1349848" cy="0"/>
              </a:xfrm>
              <a:prstGeom prst="line">
                <a:avLst/>
              </a:prstGeom>
              <a:ln w="19050" cap="rnd">
                <a:solidFill>
                  <a:schemeClr val="bg2">
                    <a:lumMod val="75000"/>
                  </a:schemeClr>
                </a:solidFill>
                <a:round/>
              </a:ln>
            </p:spPr>
            <p:style>
              <a:lnRef idx="1">
                <a:schemeClr val="accent1"/>
              </a:lnRef>
              <a:fillRef idx="0">
                <a:schemeClr val="accent1"/>
              </a:fillRef>
              <a:effectRef idx="0">
                <a:schemeClr val="accent1"/>
              </a:effectRef>
              <a:fontRef idx="minor">
                <a:schemeClr val="tx1"/>
              </a:fontRef>
            </p:style>
          </p:cxnSp>
        </p:grpSp>
      </p:grpSp>
      <p:sp>
        <p:nvSpPr>
          <p:cNvPr id="4" name="Symbol zastępczy numeru slajdu 3"/>
          <p:cNvSpPr>
            <a:spLocks noGrp="1"/>
          </p:cNvSpPr>
          <p:nvPr>
            <p:ph type="sldNum" sz="quarter" idx="12"/>
          </p:nvPr>
        </p:nvSpPr>
        <p:spPr/>
        <p:txBody>
          <a:bodyPr/>
          <a:lstStyle/>
          <a:p>
            <a:fld id="{DEAEEF22-A4DB-45E7-8C91-9889C89BF273}" type="slidenum">
              <a:rPr lang="pl-PL" smtClean="0"/>
              <a:t>9</a:t>
            </a:fld>
            <a:endParaRPr lang="pl-PL"/>
          </a:p>
        </p:txBody>
      </p:sp>
      <p:pic>
        <p:nvPicPr>
          <p:cNvPr id="32" name="Obraz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96530" y="762347"/>
            <a:ext cx="4413909" cy="5876917"/>
          </a:xfrm>
          <a:prstGeom prst="rect">
            <a:avLst/>
          </a:prstGeom>
          <a:noFill/>
          <a:ln>
            <a:noFill/>
          </a:ln>
        </p:spPr>
      </p:pic>
      <p:sp>
        <p:nvSpPr>
          <p:cNvPr id="33" name="Rectangle 32"/>
          <p:cNvSpPr/>
          <p:nvPr/>
        </p:nvSpPr>
        <p:spPr>
          <a:xfrm>
            <a:off x="411100" y="447"/>
            <a:ext cx="10189008" cy="68571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3615422"/>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53333">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14:bounceEnd="53333">
                                          <p:cBhvr additive="base">
                                            <p:cTn id="7" dur="1250" fill="hold"/>
                                            <p:tgtEl>
                                              <p:spTgt spid="32"/>
                                            </p:tgtEl>
                                            <p:attrNameLst>
                                              <p:attrName>ppt_x</p:attrName>
                                            </p:attrNameLst>
                                          </p:cBhvr>
                                          <p:tavLst>
                                            <p:tav tm="0">
                                              <p:val>
                                                <p:strVal val="0-#ppt_w/2"/>
                                              </p:val>
                                            </p:tav>
                                            <p:tav tm="100000">
                                              <p:val>
                                                <p:strVal val="#ppt_x"/>
                                              </p:val>
                                            </p:tav>
                                          </p:tavLst>
                                        </p:anim>
                                        <p:anim calcmode="lin" valueType="num" p14:bounceEnd="53333">
                                          <p:cBhvr additive="base">
                                            <p:cTn id="8" dur="125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3333">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3333">
                                          <p:cBhvr additive="base">
                                            <p:cTn id="11" dur="1250" fill="hold"/>
                                            <p:tgtEl>
                                              <p:spTgt spid="3"/>
                                            </p:tgtEl>
                                            <p:attrNameLst>
                                              <p:attrName>ppt_x</p:attrName>
                                            </p:attrNameLst>
                                          </p:cBhvr>
                                          <p:tavLst>
                                            <p:tav tm="0">
                                              <p:val>
                                                <p:strVal val="1+#ppt_w/2"/>
                                              </p:val>
                                            </p:tav>
                                            <p:tav tm="100000">
                                              <p:val>
                                                <p:strVal val="#ppt_x"/>
                                              </p:val>
                                            </p:tav>
                                          </p:tavLst>
                                        </p:anim>
                                        <p:anim calcmode="lin" valueType="num" p14:bounceEnd="53333">
                                          <p:cBhvr additive="base">
                                            <p:cTn id="12" dur="125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3333">
                                      <p:stCondLst>
                                        <p:cond delay="250"/>
                                      </p:stCondLst>
                                      <p:childTnLst>
                                        <p:set>
                                          <p:cBhvr>
                                            <p:cTn id="14" dur="1" fill="hold">
                                              <p:stCondLst>
                                                <p:cond delay="0"/>
                                              </p:stCondLst>
                                            </p:cTn>
                                            <p:tgtEl>
                                              <p:spTgt spid="20"/>
                                            </p:tgtEl>
                                            <p:attrNameLst>
                                              <p:attrName>style.visibility</p:attrName>
                                            </p:attrNameLst>
                                          </p:cBhvr>
                                          <p:to>
                                            <p:strVal val="visible"/>
                                          </p:to>
                                        </p:set>
                                        <p:anim calcmode="lin" valueType="num" p14:bounceEnd="53333">
                                          <p:cBhvr additive="base">
                                            <p:cTn id="15" dur="1250" fill="hold"/>
                                            <p:tgtEl>
                                              <p:spTgt spid="20"/>
                                            </p:tgtEl>
                                            <p:attrNameLst>
                                              <p:attrName>ppt_x</p:attrName>
                                            </p:attrNameLst>
                                          </p:cBhvr>
                                          <p:tavLst>
                                            <p:tav tm="0">
                                              <p:val>
                                                <p:strVal val="1+#ppt_w/2"/>
                                              </p:val>
                                            </p:tav>
                                            <p:tav tm="100000">
                                              <p:val>
                                                <p:strVal val="#ppt_x"/>
                                              </p:val>
                                            </p:tav>
                                          </p:tavLst>
                                        </p:anim>
                                        <p:anim calcmode="lin" valueType="num" p14:bounceEnd="53333">
                                          <p:cBhvr additive="base">
                                            <p:cTn id="16" dur="1250" fill="hold"/>
                                            <p:tgtEl>
                                              <p:spTgt spid="20"/>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childTnLst>
                                    </p:cTn>
                                  </p:par>
                                </p:childTnLst>
                              </p:cTn>
                            </p:par>
                            <p:par>
                              <p:cTn id="21" fill="hold">
                                <p:stCondLst>
                                  <p:cond delay="2500"/>
                                </p:stCondLst>
                                <p:childTnLst>
                                  <p:par>
                                    <p:cTn id="22" presetID="10" presetClass="entr" presetSubtype="0"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childTnLst>
                                    </p:cTn>
                                  </p:par>
                                </p:childTnLst>
                              </p:cTn>
                            </p:par>
                            <p:par>
                              <p:cTn id="25" fill="hold">
                                <p:stCondLst>
                                  <p:cond delay="3500"/>
                                </p:stCondLst>
                                <p:childTnLst>
                                  <p:par>
                                    <p:cTn id="26" presetID="10" presetClass="entr" presetSubtype="0"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1000"/>
                                            <p:tgtEl>
                                              <p:spTgt spid="14"/>
                                            </p:tgtEl>
                                          </p:cBhvr>
                                        </p:animEffect>
                                      </p:childTnLst>
                                    </p:cTn>
                                  </p:par>
                                </p:childTnLst>
                              </p:cTn>
                            </p:par>
                            <p:par>
                              <p:cTn id="29" fill="hold">
                                <p:stCondLst>
                                  <p:cond delay="4500"/>
                                </p:stCondLst>
                                <p:childTnLst>
                                  <p:par>
                                    <p:cTn id="30" presetID="10" presetClass="entr" presetSubtype="0"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childTnLst>
                                    </p:cTn>
                                  </p:par>
                                </p:childTnLst>
                              </p:cTn>
                            </p:par>
                            <p:par>
                              <p:cTn id="33" fill="hold">
                                <p:stCondLst>
                                  <p:cond delay="5500"/>
                                </p:stCondLst>
                                <p:childTnLst>
                                  <p:par>
                                    <p:cTn id="34" presetID="10" presetClass="entr" presetSubtype="0"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1000"/>
                                            <p:tgtEl>
                                              <p:spTgt spid="36"/>
                                            </p:tgtEl>
                                          </p:cBhvr>
                                        </p:animEffect>
                                      </p:childTnLst>
                                    </p:cTn>
                                  </p:par>
                                </p:childTnLst>
                              </p:cTn>
                            </p:par>
                            <p:par>
                              <p:cTn id="37" fill="hold">
                                <p:stCondLst>
                                  <p:cond delay="6500"/>
                                </p:stCondLst>
                                <p:childTnLst>
                                  <p:par>
                                    <p:cTn id="38" presetID="10" presetClass="entr" presetSubtype="0" fill="hold" nodeType="after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250" fill="hold"/>
                                            <p:tgtEl>
                                              <p:spTgt spid="32"/>
                                            </p:tgtEl>
                                            <p:attrNameLst>
                                              <p:attrName>ppt_x</p:attrName>
                                            </p:attrNameLst>
                                          </p:cBhvr>
                                          <p:tavLst>
                                            <p:tav tm="0">
                                              <p:val>
                                                <p:strVal val="0-#ppt_w/2"/>
                                              </p:val>
                                            </p:tav>
                                            <p:tav tm="100000">
                                              <p:val>
                                                <p:strVal val="#ppt_x"/>
                                              </p:val>
                                            </p:tav>
                                          </p:tavLst>
                                        </p:anim>
                                        <p:anim calcmode="lin" valueType="num">
                                          <p:cBhvr additive="base">
                                            <p:cTn id="8" dur="125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250" fill="hold"/>
                                            <p:tgtEl>
                                              <p:spTgt spid="3"/>
                                            </p:tgtEl>
                                            <p:attrNameLst>
                                              <p:attrName>ppt_x</p:attrName>
                                            </p:attrNameLst>
                                          </p:cBhvr>
                                          <p:tavLst>
                                            <p:tav tm="0">
                                              <p:val>
                                                <p:strVal val="1+#ppt_w/2"/>
                                              </p:val>
                                            </p:tav>
                                            <p:tav tm="100000">
                                              <p:val>
                                                <p:strVal val="#ppt_x"/>
                                              </p:val>
                                            </p:tav>
                                          </p:tavLst>
                                        </p:anim>
                                        <p:anim calcmode="lin" valueType="num">
                                          <p:cBhvr additive="base">
                                            <p:cTn id="12" dur="125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5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1250" fill="hold"/>
                                            <p:tgtEl>
                                              <p:spTgt spid="20"/>
                                            </p:tgtEl>
                                            <p:attrNameLst>
                                              <p:attrName>ppt_x</p:attrName>
                                            </p:attrNameLst>
                                          </p:cBhvr>
                                          <p:tavLst>
                                            <p:tav tm="0">
                                              <p:val>
                                                <p:strVal val="1+#ppt_w/2"/>
                                              </p:val>
                                            </p:tav>
                                            <p:tav tm="100000">
                                              <p:val>
                                                <p:strVal val="#ppt_x"/>
                                              </p:val>
                                            </p:tav>
                                          </p:tavLst>
                                        </p:anim>
                                        <p:anim calcmode="lin" valueType="num">
                                          <p:cBhvr additive="base">
                                            <p:cTn id="16" dur="1250" fill="hold"/>
                                            <p:tgtEl>
                                              <p:spTgt spid="20"/>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childTnLst>
                                    </p:cTn>
                                  </p:par>
                                </p:childTnLst>
                              </p:cTn>
                            </p:par>
                            <p:par>
                              <p:cTn id="21" fill="hold">
                                <p:stCondLst>
                                  <p:cond delay="2500"/>
                                </p:stCondLst>
                                <p:childTnLst>
                                  <p:par>
                                    <p:cTn id="22" presetID="10" presetClass="entr" presetSubtype="0"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childTnLst>
                                    </p:cTn>
                                  </p:par>
                                </p:childTnLst>
                              </p:cTn>
                            </p:par>
                            <p:par>
                              <p:cTn id="25" fill="hold">
                                <p:stCondLst>
                                  <p:cond delay="3500"/>
                                </p:stCondLst>
                                <p:childTnLst>
                                  <p:par>
                                    <p:cTn id="26" presetID="10" presetClass="entr" presetSubtype="0"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1000"/>
                                            <p:tgtEl>
                                              <p:spTgt spid="14"/>
                                            </p:tgtEl>
                                          </p:cBhvr>
                                        </p:animEffect>
                                      </p:childTnLst>
                                    </p:cTn>
                                  </p:par>
                                </p:childTnLst>
                              </p:cTn>
                            </p:par>
                            <p:par>
                              <p:cTn id="29" fill="hold">
                                <p:stCondLst>
                                  <p:cond delay="4500"/>
                                </p:stCondLst>
                                <p:childTnLst>
                                  <p:par>
                                    <p:cTn id="30" presetID="10" presetClass="entr" presetSubtype="0"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childTnLst>
                                    </p:cTn>
                                  </p:par>
                                </p:childTnLst>
                              </p:cTn>
                            </p:par>
                            <p:par>
                              <p:cTn id="33" fill="hold">
                                <p:stCondLst>
                                  <p:cond delay="5500"/>
                                </p:stCondLst>
                                <p:childTnLst>
                                  <p:par>
                                    <p:cTn id="34" presetID="10" presetClass="entr" presetSubtype="0"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1000"/>
                                            <p:tgtEl>
                                              <p:spTgt spid="36"/>
                                            </p:tgtEl>
                                          </p:cBhvr>
                                        </p:animEffect>
                                      </p:childTnLst>
                                    </p:cTn>
                                  </p:par>
                                </p:childTnLst>
                              </p:cTn>
                            </p:par>
                            <p:par>
                              <p:cTn id="37" fill="hold">
                                <p:stCondLst>
                                  <p:cond delay="6500"/>
                                </p:stCondLst>
                                <p:childTnLst>
                                  <p:par>
                                    <p:cTn id="38" presetID="10" presetClass="entr" presetSubtype="0" fill="hold" nodeType="after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
</file>

<file path=ppt/theme/theme1.xml><?xml version="1.0" encoding="utf-8"?>
<a:theme xmlns:a="http://schemas.openxmlformats.org/drawingml/2006/main" name="HRP Template new colours PP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ustom Design">
  <a:themeElements>
    <a:clrScheme name="Custom 14">
      <a:dk1>
        <a:sysClr val="windowText" lastClr="000000"/>
      </a:dk1>
      <a:lt1>
        <a:sysClr val="window" lastClr="FFFFFF"/>
      </a:lt1>
      <a:dk2>
        <a:srgbClr val="1F497D"/>
      </a:dk2>
      <a:lt2>
        <a:srgbClr val="EEECE1"/>
      </a:lt2>
      <a:accent1>
        <a:srgbClr val="ED0C6D"/>
      </a:accent1>
      <a:accent2>
        <a:srgbClr val="0070C0"/>
      </a:accent2>
      <a:accent3>
        <a:srgbClr val="00B050"/>
      </a:accent3>
      <a:accent4>
        <a:srgbClr val="8064A2"/>
      </a:accent4>
      <a:accent5>
        <a:srgbClr val="F10031"/>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Motyw pakietu Office">
  <a:themeElements>
    <a:clrScheme name="Extended DISC 11-2018">
      <a:dk1>
        <a:sysClr val="windowText" lastClr="000000"/>
      </a:dk1>
      <a:lt1>
        <a:sysClr val="window" lastClr="FFFFFF"/>
      </a:lt1>
      <a:dk2>
        <a:srgbClr val="333188"/>
      </a:dk2>
      <a:lt2>
        <a:srgbClr val="E7E6E6"/>
      </a:lt2>
      <a:accent1>
        <a:srgbClr val="ED0C6D"/>
      </a:accent1>
      <a:accent2>
        <a:srgbClr val="0070C0"/>
      </a:accent2>
      <a:accent3>
        <a:srgbClr val="00B050"/>
      </a:accent3>
      <a:accent4>
        <a:srgbClr val="FFC000"/>
      </a:accent4>
      <a:accent5>
        <a:srgbClr val="F10031"/>
      </a:accent5>
      <a:accent6>
        <a:srgbClr val="808285"/>
      </a:accent6>
      <a:hlink>
        <a:srgbClr val="D82674"/>
      </a:hlink>
      <a:folHlink>
        <a:srgbClr val="808285"/>
      </a:folHlink>
    </a:clrScheme>
    <a:fontScheme name="Extended DISC">
      <a:majorFont>
        <a:latin typeface="Open Sans Light"/>
        <a:ea typeface=""/>
        <a:cs typeface=""/>
      </a:majorFont>
      <a:minorFont>
        <a:latin typeface="Open Sans"/>
        <a:ea typeface=""/>
        <a:cs typeface=""/>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Motyw pakietu Office">
  <a:themeElements>
    <a:clrScheme name="Extended DISC 11-2018">
      <a:dk1>
        <a:sysClr val="windowText" lastClr="000000"/>
      </a:dk1>
      <a:lt1>
        <a:sysClr val="window" lastClr="FFFFFF"/>
      </a:lt1>
      <a:dk2>
        <a:srgbClr val="333188"/>
      </a:dk2>
      <a:lt2>
        <a:srgbClr val="E7E6E6"/>
      </a:lt2>
      <a:accent1>
        <a:srgbClr val="ED0C6D"/>
      </a:accent1>
      <a:accent2>
        <a:srgbClr val="0070C0"/>
      </a:accent2>
      <a:accent3>
        <a:srgbClr val="00B050"/>
      </a:accent3>
      <a:accent4>
        <a:srgbClr val="FFC000"/>
      </a:accent4>
      <a:accent5>
        <a:srgbClr val="F10031"/>
      </a:accent5>
      <a:accent6>
        <a:srgbClr val="808285"/>
      </a:accent6>
      <a:hlink>
        <a:srgbClr val="D82674"/>
      </a:hlink>
      <a:folHlink>
        <a:srgbClr val="808285"/>
      </a:folHlink>
    </a:clrScheme>
    <a:fontScheme name="Extended DISC">
      <a:majorFont>
        <a:latin typeface="Open Sans Light"/>
        <a:ea typeface=""/>
        <a:cs typeface=""/>
      </a:majorFont>
      <a:minorFont>
        <a:latin typeface="Open Sans"/>
        <a:ea typeface=""/>
        <a:cs typeface=""/>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98b1e698-aa57-491a-8be0-67a35c9272f9">
      <Terms xmlns="http://schemas.microsoft.com/office/infopath/2007/PartnerControls"/>
    </lcf76f155ced4ddcb4097134ff3c332f>
    <TaxCatchAll xmlns="dd92814c-ecee-4db5-bab6-a54e0b0838a6"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12981E827E345499689CD07ADE14E36" ma:contentTypeVersion="18" ma:contentTypeDescription="Create a new document." ma:contentTypeScope="" ma:versionID="7e77fbd9160b8aa343356d3c9a7f624f">
  <xsd:schema xmlns:xsd="http://www.w3.org/2001/XMLSchema" xmlns:xs="http://www.w3.org/2001/XMLSchema" xmlns:p="http://schemas.microsoft.com/office/2006/metadata/properties" xmlns:ns2="98b1e698-aa57-491a-8be0-67a35c9272f9" xmlns:ns3="dd92814c-ecee-4db5-bab6-a54e0b0838a6" targetNamespace="http://schemas.microsoft.com/office/2006/metadata/properties" ma:root="true" ma:fieldsID="d9f31347f250d75ffbafd4af70de3984" ns2:_="" ns3:_="">
    <xsd:import namespace="98b1e698-aa57-491a-8be0-67a35c9272f9"/>
    <xsd:import namespace="dd92814c-ecee-4db5-bab6-a54e0b0838a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MediaServiceDateTaken" minOccurs="0"/>
                <xsd:element ref="ns3:SharedWithUsers" minOccurs="0"/>
                <xsd:element ref="ns3:SharedWithDetail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8b1e698-aa57-491a-8be0-67a35c9272f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Length (seconds)" ma:internalName="MediaLengthInSeconds" ma:readOnly="true">
      <xsd:simpleType>
        <xsd:restriction base="dms:Unknown"/>
      </xsd:simpleType>
    </xsd:element>
    <xsd:element name="MediaServiceDateTaken" ma:index="17" nillable="true" ma:displayName="MediaServiceDateTaken" ma:hidden="true" ma:internalName="MediaServiceDateTaken"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8b70a2fb-239b-47c7-8729-cce1dd170e4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d92814c-ecee-4db5-bab6-a54e0b0838a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6010e4f9-4b11-4b42-b3c7-64b129d5827b}" ma:internalName="TaxCatchAll" ma:showField="CatchAllData" ma:web="dd92814c-ecee-4db5-bab6-a54e0b0838a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722ACF6-2B46-47D8-86FB-72A38BB83E8E}">
  <ds:schemaRefs>
    <ds:schemaRef ds:uri="http://schemas.microsoft.com/office/2006/metadata/properties"/>
    <ds:schemaRef ds:uri="http://schemas.microsoft.com/office/infopath/2007/PartnerControls"/>
    <ds:schemaRef ds:uri="98b1e698-aa57-491a-8be0-67a35c9272f9"/>
    <ds:schemaRef ds:uri="dd92814c-ecee-4db5-bab6-a54e0b0838a6"/>
  </ds:schemaRefs>
</ds:datastoreItem>
</file>

<file path=customXml/itemProps2.xml><?xml version="1.0" encoding="utf-8"?>
<ds:datastoreItem xmlns:ds="http://schemas.openxmlformats.org/officeDocument/2006/customXml" ds:itemID="{F140D1EF-27D6-46E2-99A8-F2F1E684C0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8b1e698-aa57-491a-8be0-67a35c9272f9"/>
    <ds:schemaRef ds:uri="dd92814c-ecee-4db5-bab6-a54e0b0838a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C606C82-DD32-495D-B6A2-D8BF1577E9D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HRP Template new colours PPT</Template>
  <TotalTime>3166</TotalTime>
  <Words>5257</Words>
  <Application>Microsoft Office PowerPoint</Application>
  <PresentationFormat>Custom</PresentationFormat>
  <Paragraphs>531</Paragraphs>
  <Slides>28</Slides>
  <Notes>28</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28</vt:i4>
      </vt:variant>
    </vt:vector>
  </HeadingPairs>
  <TitlesOfParts>
    <vt:vector size="39" baseType="lpstr">
      <vt:lpstr>Arial</vt:lpstr>
      <vt:lpstr>Arial Narrow</vt:lpstr>
      <vt:lpstr>Calibri</vt:lpstr>
      <vt:lpstr>Century Gothic</vt:lpstr>
      <vt:lpstr>Open Sans</vt:lpstr>
      <vt:lpstr>Symbol</vt:lpstr>
      <vt:lpstr>Times New Roman</vt:lpstr>
      <vt:lpstr>HRP Template new colours PPT</vt:lpstr>
      <vt:lpstr>1_Custom Design</vt:lpstr>
      <vt:lpstr>1_Motyw pakietu Office</vt:lpstr>
      <vt:lpstr>2_Motyw pakietu Office</vt:lpstr>
      <vt:lpstr>Extended DISC</vt:lpstr>
      <vt:lpstr>A Little About Behaviour</vt:lpstr>
      <vt:lpstr>Behaviour: Theory of Human Capacity</vt:lpstr>
      <vt:lpstr>Behaviours: What do our reports measure?</vt:lpstr>
      <vt:lpstr>PowerPoint Presentation</vt:lpstr>
      <vt:lpstr>The Four Quadrant Model</vt:lpstr>
      <vt:lpstr>PowerPoint Presentation</vt:lpstr>
      <vt:lpstr>PowerPoint Presentation</vt:lpstr>
      <vt:lpstr>Style I – People-oriented</vt:lpstr>
      <vt:lpstr>Style S - Steady</vt:lpstr>
      <vt:lpstr>Style C - Precise</vt:lpstr>
      <vt:lpstr>PowerPoint Presentation</vt:lpstr>
      <vt:lpstr>Profiles: About Profile II</vt:lpstr>
      <vt:lpstr>Profile: About Profile I</vt:lpstr>
      <vt:lpstr>Analyse the Adjustment</vt:lpstr>
      <vt:lpstr>PowerPoint Presentation</vt:lpstr>
      <vt:lpstr>Extended DISC Combination Styles on the Map</vt:lpstr>
      <vt:lpstr>Extended DISC Diamond: Flexibility/Comfort Zones</vt:lpstr>
      <vt:lpstr>PowerPoint Presentation</vt:lpstr>
      <vt:lpstr>Individual Reports Extended DISC</vt:lpstr>
      <vt:lpstr>PowerPoint Presentation</vt:lpstr>
      <vt:lpstr>PowerPoint Presentation</vt:lpstr>
      <vt:lpstr>PowerPoint Presentation</vt:lpstr>
      <vt:lpstr>Individual Reports Extended DISC</vt:lpstr>
      <vt:lpstr>PowerPoint Presentation</vt:lpstr>
      <vt:lpstr>Stress: DISC Styles and Stress</vt:lpstr>
      <vt:lpstr>PowerPoint Presentation</vt:lpstr>
      <vt:lpstr>Step 3: Special Cases = Expressed Feelings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Extended DISC Advanced Debrief</dc:title>
  <dc:creator>Becky Carr</dc:creator>
  <cp:lastModifiedBy>Katarina Makarova Gibson</cp:lastModifiedBy>
  <cp:revision>160</cp:revision>
  <cp:lastPrinted>2020-02-25T01:47:25Z</cp:lastPrinted>
  <dcterms:created xsi:type="dcterms:W3CDTF">2016-04-06T22:57:45Z</dcterms:created>
  <dcterms:modified xsi:type="dcterms:W3CDTF">2025-03-27T03:59:03Z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0x010100112981E827E345499689CD07ADE14E36</vt:lpwstr>
  </property>
  <property fmtid="{D5CDD505-2E9C-101B-9397-08002B2CF9AE}" pid="3" name="MediaServiceImageTags">
    <vt:lpwstr/>
  </property>
</Properties>
</file>